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7.xml.rels" ContentType="application/vnd.openxmlformats-package.relationships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notesMasters/notesMaster1.xml" ContentType="application/vnd.openxmlformats-officedocument.presentationml.notesMaster+xml"/>
  <Override PartName="/ppt/notesMasters/_rels/notesMaster1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_rels/notesSlide1.xml.rels" ContentType="application/vnd.openxmlformats-package.relationships+xml"/>
  <Override PartName="/ppt/notesSlides/_rels/notesSlide52.xml.rels" ContentType="application/vnd.openxmlformats-package.relationships+xml"/>
  <Override PartName="/ppt/slideLayouts/slideLayout3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_rels/slideLayout31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73.xml.rels" ContentType="application/vnd.openxmlformats-package.relationships+xml"/>
  <Override PartName="/ppt/slideLayouts/_rels/slideLayout74.xml.rels" ContentType="application/vnd.openxmlformats-package.relationships+xml"/>
  <Override PartName="/ppt/slideLayouts/_rels/slideLayout75.xml.rels" ContentType="application/vnd.openxmlformats-package.relationships+xml"/>
  <Override PartName="/ppt/slideLayouts/_rels/slideLayout76.xml.rels" ContentType="application/vnd.openxmlformats-package.relationships+xml"/>
  <Override PartName="/ppt/slideLayouts/_rels/slideLayout77.xml.rels" ContentType="application/vnd.openxmlformats-package.relationships+xml"/>
  <Override PartName="/ppt/slideLayouts/_rels/slideLayout78.xml.rels" ContentType="application/vnd.openxmlformats-package.relationships+xml"/>
  <Override PartName="/ppt/slideLayouts/_rels/slideLayout79.xml.rels" ContentType="application/vnd.openxmlformats-package.relationships+xml"/>
  <Override PartName="/ppt/slideLayouts/_rels/slideLayout80.xml.rels" ContentType="application/vnd.openxmlformats-package.relationships+xml"/>
  <Override PartName="/ppt/slideLayouts/_rels/slideLayout81.xml.rels" ContentType="application/vnd.openxmlformats-package.relationships+xml"/>
  <Override PartName="/ppt/slideLayouts/_rels/slideLayout82.xml.rels" ContentType="application/vnd.openxmlformats-package.relationships+xml"/>
  <Override PartName="/ppt/slideLayouts/_rels/slideLayout83.xml.rels" ContentType="application/vnd.openxmlformats-package.relationships+xml"/>
  <Override PartName="/ppt/slideLayouts/_rels/slideLayout84.xml.rels" ContentType="application/vnd.openxmlformats-package.relationships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21.xml" ContentType="application/vnd.openxmlformats-officedocument.presentationml.slide+xml"/>
  <Override PartName="/ppt/slides/slide4.xml" ContentType="application/vnd.openxmlformats-officedocument.presentationml.slide+xml"/>
  <Override PartName="/ppt/slides/slide22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23.xml" ContentType="application/vnd.openxmlformats-officedocument.presentationml.slide+xml"/>
  <Override PartName="/ppt/slides/slide7.xml" ContentType="application/vnd.openxmlformats-officedocument.presentationml.slide+xml"/>
  <Override PartName="/ppt/slides/slide24.xml" ContentType="application/vnd.openxmlformats-officedocument.presentationml.slide+xml"/>
  <Override PartName="/ppt/slides/slide8.xml" ContentType="application/vnd.openxmlformats-officedocument.presentationml.slide+xml"/>
  <Override PartName="/ppt/slides/slide25.xml" ContentType="application/vnd.openxmlformats-officedocument.presentationml.slide+xml"/>
  <Override PartName="/ppt/slides/slide9.xml" ContentType="application/vnd.openxmlformats-officedocument.presentationml.slide+xml"/>
  <Override PartName="/ppt/slides/slide26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_rels/slide35.xml.rels" ContentType="application/vnd.openxmlformats-package.relationships+xml"/>
  <Override PartName="/ppt/slides/_rels/slide1.xml.rels" ContentType="application/vnd.openxmlformats-package.relationships+xml"/>
  <Override PartName="/ppt/slides/_rels/slide22.xml.rels" ContentType="application/vnd.openxmlformats-package.relationships+xml"/>
  <Override PartName="/ppt/slides/_rels/slide36.xml.rels" ContentType="application/vnd.openxmlformats-package.relationships+xml"/>
  <Override PartName="/ppt/slides/_rels/slide2.xml.rels" ContentType="application/vnd.openxmlformats-package.relationships+xml"/>
  <Override PartName="/ppt/slides/_rels/slide20.xml.rels" ContentType="application/vnd.openxmlformats-package.relationships+xml"/>
  <Override PartName="/ppt/slides/_rels/slide37.xml.rels" ContentType="application/vnd.openxmlformats-package.relationships+xml"/>
  <Override PartName="/ppt/slides/_rels/slide3.xml.rels" ContentType="application/vnd.openxmlformats-package.relationships+xml"/>
  <Override PartName="/ppt/slides/_rels/slide21.xml.rels" ContentType="application/vnd.openxmlformats-package.relationships+xml"/>
  <Override PartName="/ppt/slides/_rels/slide4.xml.rels" ContentType="application/vnd.openxmlformats-package.relationships+xml"/>
  <Override PartName="/ppt/slides/_rels/slide38.xml.rels" ContentType="application/vnd.openxmlformats-package.relationships+xml"/>
  <Override PartName="/ppt/slides/_rels/slide5.xml.rels" ContentType="application/vnd.openxmlformats-package.relationships+xml"/>
  <Override PartName="/ppt/slides/_rels/slide39.xml.rels" ContentType="application/vnd.openxmlformats-package.relationships+xml"/>
  <Override PartName="/ppt/slides/_rels/slide23.xml.rels" ContentType="application/vnd.openxmlformats-package.relationships+xml"/>
  <Override PartName="/ppt/slides/_rels/slide6.xml.rels" ContentType="application/vnd.openxmlformats-package.relationships+xml"/>
  <Override PartName="/ppt/slides/_rels/slide50.xml.rels" ContentType="application/vnd.openxmlformats-package.relationships+xml"/>
  <Override PartName="/ppt/slides/_rels/slide24.xml.rels" ContentType="application/vnd.openxmlformats-package.relationships+xml"/>
  <Override PartName="/ppt/slides/_rels/slide7.xml.rels" ContentType="application/vnd.openxmlformats-package.relationships+xml"/>
  <Override PartName="/ppt/slides/_rels/slide51.xml.rels" ContentType="application/vnd.openxmlformats-package.relationships+xml"/>
  <Override PartName="/ppt/slides/_rels/slide25.xml.rels" ContentType="application/vnd.openxmlformats-package.relationships+xml"/>
  <Override PartName="/ppt/slides/_rels/slide8.xml.rels" ContentType="application/vnd.openxmlformats-package.relationships+xml"/>
  <Override PartName="/ppt/slides/_rels/slide52.xml.rels" ContentType="application/vnd.openxmlformats-package.relationships+xml"/>
  <Override PartName="/ppt/slides/_rels/slide26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  <Override PartName="/ppt/slides/_rels/slide27.xml.rels" ContentType="application/vnd.openxmlformats-package.relationships+xml"/>
  <Override PartName="/ppt/slides/_rels/slide28.xml.rels" ContentType="application/vnd.openxmlformats-package.relationships+xml"/>
  <Override PartName="/ppt/slides/_rels/slide29.xml.rels" ContentType="application/vnd.openxmlformats-package.relationships+xml"/>
  <Override PartName="/ppt/slides/_rels/slide30.xml.rels" ContentType="application/vnd.openxmlformats-package.relationships+xml"/>
  <Override PartName="/ppt/slides/_rels/slide31.xml.rels" ContentType="application/vnd.openxmlformats-package.relationships+xml"/>
  <Override PartName="/ppt/slides/_rels/slide32.xml.rels" ContentType="application/vnd.openxmlformats-package.relationships+xml"/>
  <Override PartName="/ppt/slides/_rels/slide33.xml.rels" ContentType="application/vnd.openxmlformats-package.relationships+xml"/>
  <Override PartName="/ppt/slides/_rels/slide34.xml.rels" ContentType="application/vnd.openxmlformats-package.relationships+xml"/>
  <Override PartName="/ppt/slides/_rels/slide40.xml.rels" ContentType="application/vnd.openxmlformats-package.relationships+xml"/>
  <Override PartName="/ppt/slides/_rels/slide41.xml.rels" ContentType="application/vnd.openxmlformats-package.relationships+xml"/>
  <Override PartName="/ppt/slides/_rels/slide42.xml.rels" ContentType="application/vnd.openxmlformats-package.relationships+xml"/>
  <Override PartName="/ppt/slides/_rels/slide43.xml.rels" ContentType="application/vnd.openxmlformats-package.relationships+xml"/>
  <Override PartName="/ppt/slides/_rels/slide44.xml.rels" ContentType="application/vnd.openxmlformats-package.relationships+xml"/>
  <Override PartName="/ppt/slides/_rels/slide45.xml.rels" ContentType="application/vnd.openxmlformats-package.relationships+xml"/>
  <Override PartName="/ppt/slides/_rels/slide46.xml.rels" ContentType="application/vnd.openxmlformats-package.relationships+xml"/>
  <Override PartName="/ppt/slides/_rels/slide47.xml.rels" ContentType="application/vnd.openxmlformats-package.relationships+xml"/>
  <Override PartName="/ppt/slides/_rels/slide48.xml.rels" ContentType="application/vnd.openxmlformats-package.relationships+xml"/>
  <Override PartName="/ppt/slides/_rels/slide49.xml.rels" ContentType="application/vnd.openxmlformats-package.relationships+xml"/>
  <Override PartName="/ppt/media/image1.jpeg" ContentType="image/jpeg"/>
  <Override PartName="/ppt/media/image3.png" ContentType="image/png"/>
  <Override PartName="/ppt/media/image2.png" ContentType="image/png"/>
  <Override PartName="/ppt/media/image4.jpeg" ContentType="image/jpeg"/>
  <Override PartName="/ppt/presProps.xml" ContentType="application/vnd.openxmlformats-officedocument.presentationml.presProps+xml"/>
  <Override PartName="/ppt/_rels/presentation.xml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  <p:sldMasterId id="2147483726" r:id="rId8"/>
  </p:sldMasterIdLst>
  <p:notesMasterIdLst>
    <p:notesMasterId r:id="rId9"/>
  </p:notesMasterIdLst>
  <p:sldIdLst>
    <p:sldId id="256" r:id="rId10"/>
    <p:sldId id="257" r:id="rId11"/>
    <p:sldId id="258" r:id="rId12"/>
    <p:sldId id="259" r:id="rId13"/>
    <p:sldId id="260" r:id="rId14"/>
    <p:sldId id="261" r:id="rId15"/>
    <p:sldId id="262" r:id="rId16"/>
    <p:sldId id="263" r:id="rId17"/>
    <p:sldId id="264" r:id="rId18"/>
    <p:sldId id="265" r:id="rId19"/>
    <p:sldId id="266" r:id="rId20"/>
    <p:sldId id="267" r:id="rId21"/>
    <p:sldId id="268" r:id="rId22"/>
    <p:sldId id="269" r:id="rId23"/>
    <p:sldId id="270" r:id="rId24"/>
    <p:sldId id="271" r:id="rId25"/>
    <p:sldId id="272" r:id="rId26"/>
    <p:sldId id="273" r:id="rId27"/>
    <p:sldId id="274" r:id="rId28"/>
    <p:sldId id="275" r:id="rId29"/>
    <p:sldId id="276" r:id="rId30"/>
    <p:sldId id="277" r:id="rId31"/>
    <p:sldId id="278" r:id="rId32"/>
    <p:sldId id="279" r:id="rId33"/>
    <p:sldId id="280" r:id="rId34"/>
    <p:sldId id="281" r:id="rId35"/>
    <p:sldId id="282" r:id="rId36"/>
    <p:sldId id="283" r:id="rId37"/>
    <p:sldId id="284" r:id="rId38"/>
    <p:sldId id="285" r:id="rId39"/>
    <p:sldId id="286" r:id="rId40"/>
    <p:sldId id="287" r:id="rId41"/>
    <p:sldId id="288" r:id="rId42"/>
    <p:sldId id="289" r:id="rId43"/>
    <p:sldId id="290" r:id="rId44"/>
    <p:sldId id="291" r:id="rId45"/>
    <p:sldId id="292" r:id="rId46"/>
    <p:sldId id="293" r:id="rId47"/>
    <p:sldId id="294" r:id="rId48"/>
    <p:sldId id="295" r:id="rId49"/>
    <p:sldId id="296" r:id="rId50"/>
    <p:sldId id="297" r:id="rId51"/>
    <p:sldId id="298" r:id="rId52"/>
    <p:sldId id="299" r:id="rId53"/>
    <p:sldId id="300" r:id="rId54"/>
    <p:sldId id="301" r:id="rId55"/>
    <p:sldId id="302" r:id="rId56"/>
    <p:sldId id="303" r:id="rId57"/>
    <p:sldId id="304" r:id="rId58"/>
    <p:sldId id="305" r:id="rId59"/>
    <p:sldId id="306" r:id="rId60"/>
    <p:sldId id="307" r:id="rId61"/>
  </p:sldIdLst>
  <p:sldSz cx="12192000" cy="6858000"/>
  <p:notesSz cx="7010400" cy="9296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notesMaster" Target="notesMasters/notesMaster1.xml"/><Relationship Id="rId10" Type="http://schemas.openxmlformats.org/officeDocument/2006/relationships/slide" Target="slides/slide1.xml"/><Relationship Id="rId11" Type="http://schemas.openxmlformats.org/officeDocument/2006/relationships/slide" Target="slides/slide2.xml"/><Relationship Id="rId12" Type="http://schemas.openxmlformats.org/officeDocument/2006/relationships/slide" Target="slides/slide3.xml"/><Relationship Id="rId13" Type="http://schemas.openxmlformats.org/officeDocument/2006/relationships/slide" Target="slides/slide4.xml"/><Relationship Id="rId14" Type="http://schemas.openxmlformats.org/officeDocument/2006/relationships/slide" Target="slides/slide5.xml"/><Relationship Id="rId15" Type="http://schemas.openxmlformats.org/officeDocument/2006/relationships/slide" Target="slides/slide6.xml"/><Relationship Id="rId16" Type="http://schemas.openxmlformats.org/officeDocument/2006/relationships/slide" Target="slides/slide7.xml"/><Relationship Id="rId17" Type="http://schemas.openxmlformats.org/officeDocument/2006/relationships/slide" Target="slides/slide8.xml"/><Relationship Id="rId18" Type="http://schemas.openxmlformats.org/officeDocument/2006/relationships/slide" Target="slides/slide9.xml"/><Relationship Id="rId19" Type="http://schemas.openxmlformats.org/officeDocument/2006/relationships/slide" Target="slides/slide10.xml"/><Relationship Id="rId20" Type="http://schemas.openxmlformats.org/officeDocument/2006/relationships/slide" Target="slides/slide11.xml"/><Relationship Id="rId21" Type="http://schemas.openxmlformats.org/officeDocument/2006/relationships/slide" Target="slides/slide12.xml"/><Relationship Id="rId22" Type="http://schemas.openxmlformats.org/officeDocument/2006/relationships/slide" Target="slides/slide13.xml"/><Relationship Id="rId23" Type="http://schemas.openxmlformats.org/officeDocument/2006/relationships/slide" Target="slides/slide14.xml"/><Relationship Id="rId24" Type="http://schemas.openxmlformats.org/officeDocument/2006/relationships/slide" Target="slides/slide15.xml"/><Relationship Id="rId25" Type="http://schemas.openxmlformats.org/officeDocument/2006/relationships/slide" Target="slides/slide16.xml"/><Relationship Id="rId26" Type="http://schemas.openxmlformats.org/officeDocument/2006/relationships/slide" Target="slides/slide17.xml"/><Relationship Id="rId27" Type="http://schemas.openxmlformats.org/officeDocument/2006/relationships/slide" Target="slides/slide18.xml"/><Relationship Id="rId28" Type="http://schemas.openxmlformats.org/officeDocument/2006/relationships/slide" Target="slides/slide19.xml"/><Relationship Id="rId29" Type="http://schemas.openxmlformats.org/officeDocument/2006/relationships/slide" Target="slides/slide20.xml"/><Relationship Id="rId30" Type="http://schemas.openxmlformats.org/officeDocument/2006/relationships/slide" Target="slides/slide21.xml"/><Relationship Id="rId31" Type="http://schemas.openxmlformats.org/officeDocument/2006/relationships/slide" Target="slides/slide22.xml"/><Relationship Id="rId32" Type="http://schemas.openxmlformats.org/officeDocument/2006/relationships/slide" Target="slides/slide23.xml"/><Relationship Id="rId33" Type="http://schemas.openxmlformats.org/officeDocument/2006/relationships/slide" Target="slides/slide24.xml"/><Relationship Id="rId34" Type="http://schemas.openxmlformats.org/officeDocument/2006/relationships/slide" Target="slides/slide25.xml"/><Relationship Id="rId35" Type="http://schemas.openxmlformats.org/officeDocument/2006/relationships/slide" Target="slides/slide26.xml"/><Relationship Id="rId36" Type="http://schemas.openxmlformats.org/officeDocument/2006/relationships/slide" Target="slides/slide27.xml"/><Relationship Id="rId37" Type="http://schemas.openxmlformats.org/officeDocument/2006/relationships/slide" Target="slides/slide28.xml"/><Relationship Id="rId38" Type="http://schemas.openxmlformats.org/officeDocument/2006/relationships/slide" Target="slides/slide29.xml"/><Relationship Id="rId39" Type="http://schemas.openxmlformats.org/officeDocument/2006/relationships/slide" Target="slides/slide30.xml"/><Relationship Id="rId40" Type="http://schemas.openxmlformats.org/officeDocument/2006/relationships/slide" Target="slides/slide31.xml"/><Relationship Id="rId41" Type="http://schemas.openxmlformats.org/officeDocument/2006/relationships/slide" Target="slides/slide32.xml"/><Relationship Id="rId42" Type="http://schemas.openxmlformats.org/officeDocument/2006/relationships/slide" Target="slides/slide33.xml"/><Relationship Id="rId43" Type="http://schemas.openxmlformats.org/officeDocument/2006/relationships/slide" Target="slides/slide34.xml"/><Relationship Id="rId44" Type="http://schemas.openxmlformats.org/officeDocument/2006/relationships/slide" Target="slides/slide35.xml"/><Relationship Id="rId45" Type="http://schemas.openxmlformats.org/officeDocument/2006/relationships/slide" Target="slides/slide36.xml"/><Relationship Id="rId46" Type="http://schemas.openxmlformats.org/officeDocument/2006/relationships/slide" Target="slides/slide37.xml"/><Relationship Id="rId47" Type="http://schemas.openxmlformats.org/officeDocument/2006/relationships/slide" Target="slides/slide38.xml"/><Relationship Id="rId48" Type="http://schemas.openxmlformats.org/officeDocument/2006/relationships/slide" Target="slides/slide39.xml"/><Relationship Id="rId49" Type="http://schemas.openxmlformats.org/officeDocument/2006/relationships/slide" Target="slides/slide40.xml"/><Relationship Id="rId50" Type="http://schemas.openxmlformats.org/officeDocument/2006/relationships/slide" Target="slides/slide41.xml"/><Relationship Id="rId51" Type="http://schemas.openxmlformats.org/officeDocument/2006/relationships/slide" Target="slides/slide42.xml"/><Relationship Id="rId52" Type="http://schemas.openxmlformats.org/officeDocument/2006/relationships/slide" Target="slides/slide43.xml"/><Relationship Id="rId53" Type="http://schemas.openxmlformats.org/officeDocument/2006/relationships/slide" Target="slides/slide44.xml"/><Relationship Id="rId54" Type="http://schemas.openxmlformats.org/officeDocument/2006/relationships/slide" Target="slides/slide45.xml"/><Relationship Id="rId55" Type="http://schemas.openxmlformats.org/officeDocument/2006/relationships/slide" Target="slides/slide46.xml"/><Relationship Id="rId56" Type="http://schemas.openxmlformats.org/officeDocument/2006/relationships/slide" Target="slides/slide47.xml"/><Relationship Id="rId57" Type="http://schemas.openxmlformats.org/officeDocument/2006/relationships/slide" Target="slides/slide48.xml"/><Relationship Id="rId58" Type="http://schemas.openxmlformats.org/officeDocument/2006/relationships/slide" Target="slides/slide49.xml"/><Relationship Id="rId59" Type="http://schemas.openxmlformats.org/officeDocument/2006/relationships/slide" Target="slides/slide50.xml"/><Relationship Id="rId60" Type="http://schemas.openxmlformats.org/officeDocument/2006/relationships/slide" Target="slides/slide51.xml"/><Relationship Id="rId61" Type="http://schemas.openxmlformats.org/officeDocument/2006/relationships/slide" Target="slides/slide52.xml"/><Relationship Id="rId62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8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Click to move the slide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311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CA" sz="2000" spc="-1" strike="noStrike">
                <a:latin typeface="Arial"/>
              </a:rPr>
              <a:t>Click to edit the notes format</a:t>
            </a:r>
            <a:endParaRPr b="0" lang="en-CA" sz="2000" spc="-1" strike="noStrike">
              <a:latin typeface="Arial"/>
            </a:endParaRPr>
          </a:p>
        </p:txBody>
      </p:sp>
      <p:sp>
        <p:nvSpPr>
          <p:cNvPr id="312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CA" sz="1400" spc="-1" strike="noStrike">
                <a:latin typeface="Times New Roman"/>
              </a:rPr>
              <a:t>&lt;header&gt;</a:t>
            </a:r>
            <a:endParaRPr b="0" lang="en-CA" sz="1400" spc="-1" strike="noStrike">
              <a:latin typeface="Times New Roman"/>
            </a:endParaRPr>
          </a:p>
        </p:txBody>
      </p:sp>
      <p:sp>
        <p:nvSpPr>
          <p:cNvPr id="313" name="PlaceHolder 4"/>
          <p:cNvSpPr>
            <a:spLocks noGrp="1"/>
          </p:cNvSpPr>
          <p:nvPr>
            <p:ph type="dt" idx="20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buNone/>
              <a:defRPr b="0" lang="en-CA" sz="1400" spc="-1" strike="noStrike">
                <a:latin typeface="Times New Roman"/>
              </a:defRPr>
            </a:lvl1pPr>
          </a:lstStyle>
          <a:p>
            <a:pPr algn="r">
              <a:buNone/>
            </a:pPr>
            <a:r>
              <a:rPr b="0" lang="en-CA" sz="1400" spc="-1" strike="noStrike">
                <a:latin typeface="Times New Roman"/>
              </a:rPr>
              <a:t>&lt;date/time&gt;</a:t>
            </a:r>
            <a:endParaRPr b="0" lang="en-CA" sz="1400" spc="-1" strike="noStrike">
              <a:latin typeface="Times New Roman"/>
            </a:endParaRPr>
          </a:p>
        </p:txBody>
      </p:sp>
      <p:sp>
        <p:nvSpPr>
          <p:cNvPr id="314" name="PlaceHolder 5"/>
          <p:cNvSpPr>
            <a:spLocks noGrp="1"/>
          </p:cNvSpPr>
          <p:nvPr>
            <p:ph type="ftr" idx="21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>
              <a:defRPr b="0" lang="en-CA" sz="1400" spc="-1" strike="noStrike">
                <a:latin typeface="Times New Roman"/>
              </a:defRPr>
            </a:lvl1pPr>
          </a:lstStyle>
          <a:p>
            <a:r>
              <a:rPr b="0" lang="en-CA" sz="1400" spc="-1" strike="noStrike">
                <a:latin typeface="Times New Roman"/>
              </a:rPr>
              <a:t>&lt;footer&gt;</a:t>
            </a:r>
            <a:endParaRPr b="0" lang="en-CA" sz="1400" spc="-1" strike="noStrike">
              <a:latin typeface="Times New Roman"/>
            </a:endParaRPr>
          </a:p>
        </p:txBody>
      </p:sp>
      <p:sp>
        <p:nvSpPr>
          <p:cNvPr id="315" name="PlaceHolder 6"/>
          <p:cNvSpPr>
            <a:spLocks noGrp="1"/>
          </p:cNvSpPr>
          <p:nvPr>
            <p:ph type="sldNum" idx="22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buNone/>
              <a:defRPr b="0" lang="en-CA" sz="1400" spc="-1" strike="noStrike">
                <a:latin typeface="Times New Roman"/>
              </a:defRPr>
            </a:lvl1pPr>
          </a:lstStyle>
          <a:p>
            <a:pPr algn="r">
              <a:buNone/>
            </a:pPr>
            <a:fld id="{3B3154BD-C95C-45B6-9D42-9353F0D3DFDF}" type="slidenum">
              <a:rPr b="0" lang="en-CA" sz="1400" spc="-1" strike="noStrike">
                <a:latin typeface="Times New Roman"/>
              </a:rPr>
              <a:t>&lt;number&gt;</a:t>
            </a:fld>
            <a:endParaRPr b="0" lang="en-CA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52.xml.rels><?xml version="1.0" encoding="UTF-8"?>
<Relationships xmlns="http://schemas.openxmlformats.org/package/2006/relationships"><Relationship Id="rId1" Type="http://schemas.openxmlformats.org/officeDocument/2006/relationships/slide" Target="../slides/slide52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  <a:ln w="0">
            <a:noFill/>
          </a:ln>
        </p:spPr>
      </p:sp>
      <p:sp>
        <p:nvSpPr>
          <p:cNvPr id="422" name="PlaceHolder 2"/>
          <p:cNvSpPr>
            <a:spLocks noGrp="1"/>
          </p:cNvSpPr>
          <p:nvPr>
            <p:ph type="body"/>
          </p:nvPr>
        </p:nvSpPr>
        <p:spPr>
          <a:xfrm>
            <a:off x="700920" y="4473720"/>
            <a:ext cx="5607360" cy="3659400"/>
          </a:xfrm>
          <a:prstGeom prst="rect">
            <a:avLst/>
          </a:prstGeom>
          <a:noFill/>
          <a:ln w="0">
            <a:noFill/>
          </a:ln>
        </p:spPr>
        <p:txBody>
          <a:bodyPr lIns="93240" rIns="93240" tIns="46440" bIns="46440" anchor="t">
            <a:noAutofit/>
          </a:bodyPr>
          <a:p>
            <a:pPr marL="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CA" sz="2000" spc="-1" strike="noStrike">
              <a:latin typeface="Arial"/>
            </a:endParaRPr>
          </a:p>
          <a:p>
            <a:pPr marL="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CA" sz="2000" spc="-1" strike="noStrike">
              <a:latin typeface="Arial"/>
            </a:endParaRPr>
          </a:p>
          <a:p>
            <a:pPr marL="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CA" sz="2000" spc="-1" strike="noStrike">
              <a:latin typeface="Arial"/>
            </a:endParaRPr>
          </a:p>
        </p:txBody>
      </p:sp>
      <p:sp>
        <p:nvSpPr>
          <p:cNvPr id="423" name="PlaceHolder 3"/>
          <p:cNvSpPr>
            <a:spLocks noGrp="1"/>
          </p:cNvSpPr>
          <p:nvPr>
            <p:ph type="sldNum" idx="24"/>
          </p:nvPr>
        </p:nvSpPr>
        <p:spPr>
          <a:xfrm>
            <a:off x="3970800" y="8830080"/>
            <a:ext cx="3036600" cy="465480"/>
          </a:xfrm>
          <a:prstGeom prst="rect">
            <a:avLst/>
          </a:prstGeom>
          <a:noFill/>
          <a:ln w="0">
            <a:noFill/>
          </a:ln>
        </p:spPr>
        <p:txBody>
          <a:bodyPr lIns="93240" rIns="93240" tIns="46440" bIns="46440"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B6E0F05B-2D71-4E37-847F-C32E90788EA0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CA" sz="1200" spc="-1" strike="noStrike">
              <a:latin typeface="Times New Roman"/>
            </a:endParaRPr>
          </a:p>
        </p:txBody>
      </p:sp>
    </p:spTree>
  </p:cSld>
</p:notes>
</file>

<file path=ppt/notesSlides/notesSlide5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PlaceHolder 1"/>
          <p:cNvSpPr>
            <a:spLocks noGrp="1"/>
          </p:cNvSpPr>
          <p:nvPr>
            <p:ph type="sldImg"/>
          </p:nvPr>
        </p:nvSpPr>
        <p:spPr>
          <a:xfrm>
            <a:off x="0" y="764280"/>
            <a:ext cx="360" cy="360"/>
          </a:xfrm>
          <a:prstGeom prst="rect">
            <a:avLst/>
          </a:prstGeom>
          <a:ln w="0">
            <a:noFill/>
          </a:ln>
        </p:spPr>
      </p:sp>
      <p:sp>
        <p:nvSpPr>
          <p:cNvPr id="425" name="PlaceHolder 2"/>
          <p:cNvSpPr>
            <a:spLocks noGrp="1"/>
          </p:cNvSpPr>
          <p:nvPr>
            <p:ph type="body"/>
          </p:nvPr>
        </p:nvSpPr>
        <p:spPr>
          <a:xfrm>
            <a:off x="700920" y="4473720"/>
            <a:ext cx="5607360" cy="3659400"/>
          </a:xfrm>
          <a:prstGeom prst="rect">
            <a:avLst/>
          </a:prstGeom>
          <a:noFill/>
          <a:ln w="0">
            <a:noFill/>
          </a:ln>
        </p:spPr>
        <p:txBody>
          <a:bodyPr lIns="93240" rIns="93240" tIns="46440" bIns="46440" anchor="t">
            <a:noAutofit/>
          </a:bodyPr>
          <a:p>
            <a:pPr marL="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Nirmala UI Semilight"/>
              </a:rPr>
              <a:t>Now is the time to engage in an interactive Q&amp;A session where you can ask questions, share insights, and clarify any doubts about the topics we have covered so far.</a:t>
            </a:r>
            <a:endParaRPr b="0" lang="en-CA" sz="1200" spc="-1" strike="noStrike">
              <a:latin typeface="Arial"/>
            </a:endParaRPr>
          </a:p>
          <a:p>
            <a:pPr marL="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Nirmala UI Semilight"/>
              </a:rPr>
              <a:t>This open discussion is designed to ensure that every participant has the opportunity to voice their thoughts and learn from the collective experience of the group.</a:t>
            </a:r>
            <a:endParaRPr b="0" lang="en-CA" sz="1200" spc="-1" strike="noStrike">
              <a:latin typeface="Arial"/>
            </a:endParaRPr>
          </a:p>
          <a:p>
            <a:pPr marL="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Nirmala UI Semilight"/>
              </a:rPr>
              <a:t>Your questions and comments are valuable as they help us identify areas that may need further explanation and enable us to tailor future sessions to your needs.</a:t>
            </a:r>
            <a:endParaRPr b="0" lang="en-CA" sz="1200" spc="-1" strike="noStrike">
              <a:latin typeface="Arial"/>
            </a:endParaRPr>
          </a:p>
          <a:p>
            <a:pPr marL="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Nirmala UI Semilight"/>
              </a:rPr>
              <a:t>We encourage you to speak up and contribute to the dialogue, as this interaction is one of the key components of our interactive learning approach.</a:t>
            </a:r>
            <a:endParaRPr b="0" lang="en-CA" sz="1200" spc="-1" strike="noStrike">
              <a:latin typeface="Arial"/>
            </a:endParaRPr>
          </a:p>
          <a:p>
            <a:pPr marL="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Nirmala UI Semilight"/>
              </a:rPr>
              <a:t>As the session progresses, take note of any questions or ideas that you would like to revisit, and feel free to share your perspectives with the class.</a:t>
            </a:r>
            <a:endParaRPr b="0" lang="en-CA" sz="1200" spc="-1" strike="noStrike">
              <a:latin typeface="Arial"/>
            </a:endParaRPr>
          </a:p>
        </p:txBody>
      </p:sp>
      <p:sp>
        <p:nvSpPr>
          <p:cNvPr id="426" name="PlaceHolder 3"/>
          <p:cNvSpPr>
            <a:spLocks noGrp="1"/>
          </p:cNvSpPr>
          <p:nvPr>
            <p:ph type="sldNum" idx="25"/>
          </p:nvPr>
        </p:nvSpPr>
        <p:spPr>
          <a:xfrm>
            <a:off x="3970800" y="8830080"/>
            <a:ext cx="3036600" cy="465480"/>
          </a:xfrm>
          <a:prstGeom prst="rect">
            <a:avLst/>
          </a:prstGeom>
          <a:noFill/>
          <a:ln w="0">
            <a:noFill/>
          </a:ln>
        </p:spPr>
        <p:txBody>
          <a:bodyPr lIns="93240" rIns="93240" tIns="46440" bIns="46440"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A3A669C6-62C7-4094-9042-C74BFB5FBB47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CA" sz="1200" spc="-1" strike="noStrike"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552BFCA-11CF-4441-B77E-354E46EAD702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1015884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/>
          </p:nvPr>
        </p:nvSpPr>
        <p:spPr>
          <a:xfrm>
            <a:off x="609480" y="3712320"/>
            <a:ext cx="1015884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8B1C490-1DFC-419D-BA30-7AA5D98A1740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/>
          </p:nvPr>
        </p:nvSpPr>
        <p:spPr>
          <a:xfrm>
            <a:off x="6094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/>
          </p:nvPr>
        </p:nvSpPr>
        <p:spPr>
          <a:xfrm>
            <a:off x="58150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EF61B59-FDC2-4C97-9811-3AAFDF3700A9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40" name="PlaceHolder 3"/>
          <p:cNvSpPr>
            <a:spLocks noGrp="1"/>
          </p:cNvSpPr>
          <p:nvPr>
            <p:ph/>
          </p:nvPr>
        </p:nvSpPr>
        <p:spPr>
          <a:xfrm>
            <a:off x="4044240" y="107388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41" name="PlaceHolder 4"/>
          <p:cNvSpPr>
            <a:spLocks noGrp="1"/>
          </p:cNvSpPr>
          <p:nvPr>
            <p:ph/>
          </p:nvPr>
        </p:nvSpPr>
        <p:spPr>
          <a:xfrm>
            <a:off x="7479360" y="107388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42" name="PlaceHolder 5"/>
          <p:cNvSpPr>
            <a:spLocks noGrp="1"/>
          </p:cNvSpPr>
          <p:nvPr>
            <p:ph/>
          </p:nvPr>
        </p:nvSpPr>
        <p:spPr>
          <a:xfrm>
            <a:off x="609480" y="371232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43" name="PlaceHolder 6"/>
          <p:cNvSpPr>
            <a:spLocks noGrp="1"/>
          </p:cNvSpPr>
          <p:nvPr>
            <p:ph/>
          </p:nvPr>
        </p:nvSpPr>
        <p:spPr>
          <a:xfrm>
            <a:off x="4044240" y="371232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44" name="PlaceHolder 7"/>
          <p:cNvSpPr>
            <a:spLocks noGrp="1"/>
          </p:cNvSpPr>
          <p:nvPr>
            <p:ph/>
          </p:nvPr>
        </p:nvSpPr>
        <p:spPr>
          <a:xfrm>
            <a:off x="7479360" y="371232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A694C35-91E1-485D-9B65-C3F2A834EC0E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00BE1CCC-FBBB-4CC2-874C-307D67B93C37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subTitle"/>
          </p:nvPr>
        </p:nvSpPr>
        <p:spPr>
          <a:xfrm>
            <a:off x="609480" y="1073880"/>
            <a:ext cx="1015884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3E7E08A1-43FD-4D2E-BFD0-8D1132A28102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1015884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F4227FD7-2D0B-41BD-8B64-D2BE504A6CB6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0C24619B-CDBA-4E6D-90EC-DE679CBED87E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5C128D26-78D8-4E84-89DB-2600761FB56D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subTitle"/>
          </p:nvPr>
        </p:nvSpPr>
        <p:spPr>
          <a:xfrm>
            <a:off x="609480" y="152640"/>
            <a:ext cx="8012160" cy="337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A6FC69B7-0E70-48FF-9030-5DED30880E9B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/>
          </p:nvPr>
        </p:nvSpPr>
        <p:spPr>
          <a:xfrm>
            <a:off x="6094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B1D7A370-7084-456F-8621-8FA3C24494C8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subTitle"/>
          </p:nvPr>
        </p:nvSpPr>
        <p:spPr>
          <a:xfrm>
            <a:off x="609480" y="1073880"/>
            <a:ext cx="1015884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F6A7D46-8439-4A7C-A9C0-8332254F55BE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70" name="PlaceHolder 4"/>
          <p:cNvSpPr>
            <a:spLocks noGrp="1"/>
          </p:cNvSpPr>
          <p:nvPr>
            <p:ph/>
          </p:nvPr>
        </p:nvSpPr>
        <p:spPr>
          <a:xfrm>
            <a:off x="58150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324264EB-37A3-4ED4-BE70-F3DC05BD449C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/>
          </p:nvPr>
        </p:nvSpPr>
        <p:spPr>
          <a:xfrm>
            <a:off x="609480" y="3712320"/>
            <a:ext cx="1015884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54B25832-0610-43DE-B5C6-CE54C6AE4367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1015884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/>
          </p:nvPr>
        </p:nvSpPr>
        <p:spPr>
          <a:xfrm>
            <a:off x="609480" y="3712320"/>
            <a:ext cx="1015884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8AFFC9C9-B141-4F89-BCE7-747F6501B31C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81" name="PlaceHolder 4"/>
          <p:cNvSpPr>
            <a:spLocks noGrp="1"/>
          </p:cNvSpPr>
          <p:nvPr>
            <p:ph/>
          </p:nvPr>
        </p:nvSpPr>
        <p:spPr>
          <a:xfrm>
            <a:off x="6094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82" name="PlaceHolder 5"/>
          <p:cNvSpPr>
            <a:spLocks noGrp="1"/>
          </p:cNvSpPr>
          <p:nvPr>
            <p:ph/>
          </p:nvPr>
        </p:nvSpPr>
        <p:spPr>
          <a:xfrm>
            <a:off x="58150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573769AD-0476-4A07-A65F-D10C5C818FD7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85" name="PlaceHolder 3"/>
          <p:cNvSpPr>
            <a:spLocks noGrp="1"/>
          </p:cNvSpPr>
          <p:nvPr>
            <p:ph/>
          </p:nvPr>
        </p:nvSpPr>
        <p:spPr>
          <a:xfrm>
            <a:off x="4044240" y="107388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86" name="PlaceHolder 4"/>
          <p:cNvSpPr>
            <a:spLocks noGrp="1"/>
          </p:cNvSpPr>
          <p:nvPr>
            <p:ph/>
          </p:nvPr>
        </p:nvSpPr>
        <p:spPr>
          <a:xfrm>
            <a:off x="7479360" y="107388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87" name="PlaceHolder 5"/>
          <p:cNvSpPr>
            <a:spLocks noGrp="1"/>
          </p:cNvSpPr>
          <p:nvPr>
            <p:ph/>
          </p:nvPr>
        </p:nvSpPr>
        <p:spPr>
          <a:xfrm>
            <a:off x="609480" y="371232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88" name="PlaceHolder 6"/>
          <p:cNvSpPr>
            <a:spLocks noGrp="1"/>
          </p:cNvSpPr>
          <p:nvPr>
            <p:ph/>
          </p:nvPr>
        </p:nvSpPr>
        <p:spPr>
          <a:xfrm>
            <a:off x="4044240" y="371232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89" name="PlaceHolder 7"/>
          <p:cNvSpPr>
            <a:spLocks noGrp="1"/>
          </p:cNvSpPr>
          <p:nvPr>
            <p:ph/>
          </p:nvPr>
        </p:nvSpPr>
        <p:spPr>
          <a:xfrm>
            <a:off x="7479360" y="371232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848F992B-CA83-4AD8-B601-24D4FEA95F57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482F6A49-8664-42EC-ACEE-85140DE3FD72}" type="slidenum">
              <a:t>&lt;#&gt;</a:t>
            </a:fld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 type="subTitle"/>
          </p:nvPr>
        </p:nvSpPr>
        <p:spPr>
          <a:xfrm>
            <a:off x="609480" y="1073880"/>
            <a:ext cx="1015884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34E6C797-A468-41CE-95F0-8E95F469C9E1}" type="slidenum">
              <a:t>&lt;#&gt;</a:t>
            </a:fld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1015884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5FC43A51-CBFE-4C1D-8CA7-367A59F9B26B}" type="slidenum">
              <a:t>&lt;#&gt;</a:t>
            </a:fld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FF7C35B8-46A2-462E-92A7-739B18D4AF27}" type="slidenum">
              <a:t>&lt;#&gt;</a:t>
            </a:fld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8552F068-46E9-461C-BC87-D6BF3B7FC4F4}" type="slidenum">
              <a:t>&lt;#&gt;</a:t>
            </a:fld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1015884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94088ED-4499-46AF-AD13-B35E24FCAF13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subTitle"/>
          </p:nvPr>
        </p:nvSpPr>
        <p:spPr>
          <a:xfrm>
            <a:off x="609480" y="152640"/>
            <a:ext cx="8012160" cy="337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8D680A80-A7E8-4192-9211-7046CD7DB4C2}" type="slidenum">
              <a:t>&lt;#&gt;</a:t>
            </a:fld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08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09" name="PlaceHolder 4"/>
          <p:cNvSpPr>
            <a:spLocks noGrp="1"/>
          </p:cNvSpPr>
          <p:nvPr>
            <p:ph/>
          </p:nvPr>
        </p:nvSpPr>
        <p:spPr>
          <a:xfrm>
            <a:off x="6094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B89AA64F-45C6-4A22-BA46-5FE87F97DD66}" type="slidenum">
              <a:t>&lt;#&gt;</a:t>
            </a:fld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13" name="PlaceHolder 4"/>
          <p:cNvSpPr>
            <a:spLocks noGrp="1"/>
          </p:cNvSpPr>
          <p:nvPr>
            <p:ph/>
          </p:nvPr>
        </p:nvSpPr>
        <p:spPr>
          <a:xfrm>
            <a:off x="58150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A861A0F4-472B-4E66-9FE9-1EEB1DFBDF10}" type="slidenum">
              <a:t>&lt;#&gt;</a:t>
            </a:fld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16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17" name="PlaceHolder 4"/>
          <p:cNvSpPr>
            <a:spLocks noGrp="1"/>
          </p:cNvSpPr>
          <p:nvPr>
            <p:ph/>
          </p:nvPr>
        </p:nvSpPr>
        <p:spPr>
          <a:xfrm>
            <a:off x="609480" y="3712320"/>
            <a:ext cx="1015884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7FA951E1-8222-4ABD-9E22-54544CE8D837}" type="slidenum">
              <a:t>&lt;#&gt;</a:t>
            </a:fld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1015884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20" name="PlaceHolder 3"/>
          <p:cNvSpPr>
            <a:spLocks noGrp="1"/>
          </p:cNvSpPr>
          <p:nvPr>
            <p:ph/>
          </p:nvPr>
        </p:nvSpPr>
        <p:spPr>
          <a:xfrm>
            <a:off x="609480" y="3712320"/>
            <a:ext cx="1015884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4ADB9A41-B71E-4790-9AB5-6593D38D1E50}" type="slidenum">
              <a:t>&lt;#&gt;</a:t>
            </a:fld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122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23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24" name="PlaceHolder 4"/>
          <p:cNvSpPr>
            <a:spLocks noGrp="1"/>
          </p:cNvSpPr>
          <p:nvPr>
            <p:ph/>
          </p:nvPr>
        </p:nvSpPr>
        <p:spPr>
          <a:xfrm>
            <a:off x="6094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25" name="PlaceHolder 5"/>
          <p:cNvSpPr>
            <a:spLocks noGrp="1"/>
          </p:cNvSpPr>
          <p:nvPr>
            <p:ph/>
          </p:nvPr>
        </p:nvSpPr>
        <p:spPr>
          <a:xfrm>
            <a:off x="58150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643EEEAF-8DEB-42A6-8EB5-622A3A25D6FC}" type="slidenum">
              <a:t>&lt;#&gt;</a:t>
            </a:fld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28" name="PlaceHolder 3"/>
          <p:cNvSpPr>
            <a:spLocks noGrp="1"/>
          </p:cNvSpPr>
          <p:nvPr>
            <p:ph/>
          </p:nvPr>
        </p:nvSpPr>
        <p:spPr>
          <a:xfrm>
            <a:off x="4044240" y="107388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29" name="PlaceHolder 4"/>
          <p:cNvSpPr>
            <a:spLocks noGrp="1"/>
          </p:cNvSpPr>
          <p:nvPr>
            <p:ph/>
          </p:nvPr>
        </p:nvSpPr>
        <p:spPr>
          <a:xfrm>
            <a:off x="7479360" y="107388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30" name="PlaceHolder 5"/>
          <p:cNvSpPr>
            <a:spLocks noGrp="1"/>
          </p:cNvSpPr>
          <p:nvPr>
            <p:ph/>
          </p:nvPr>
        </p:nvSpPr>
        <p:spPr>
          <a:xfrm>
            <a:off x="609480" y="371232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31" name="PlaceHolder 6"/>
          <p:cNvSpPr>
            <a:spLocks noGrp="1"/>
          </p:cNvSpPr>
          <p:nvPr>
            <p:ph/>
          </p:nvPr>
        </p:nvSpPr>
        <p:spPr>
          <a:xfrm>
            <a:off x="4044240" y="371232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32" name="PlaceHolder 7"/>
          <p:cNvSpPr>
            <a:spLocks noGrp="1"/>
          </p:cNvSpPr>
          <p:nvPr>
            <p:ph/>
          </p:nvPr>
        </p:nvSpPr>
        <p:spPr>
          <a:xfrm>
            <a:off x="7479360" y="371232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55DE2332-B1A3-4381-AAFD-EB4A0B37DE04}" type="slidenum">
              <a:t>&lt;#&gt;</a:t>
            </a:fld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6DB7E6E1-B129-4E5E-BBB6-166A976EC31F}" type="slidenum">
              <a:t>&lt;#&gt;</a:t>
            </a:fld>
          </a:p>
        </p:txBody>
      </p:sp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140" name="PlaceHolder 2"/>
          <p:cNvSpPr>
            <a:spLocks noGrp="1"/>
          </p:cNvSpPr>
          <p:nvPr>
            <p:ph type="subTitle"/>
          </p:nvPr>
        </p:nvSpPr>
        <p:spPr>
          <a:xfrm>
            <a:off x="609480" y="1073880"/>
            <a:ext cx="1015884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7876F17D-81E4-480F-BF35-19E2D646B87B}" type="slidenum">
              <a:t>&lt;#&gt;</a:t>
            </a:fld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1015884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C6E8FEA4-FFAD-462C-BCCA-B23523B7047B}" type="slidenum">
              <a:t>&lt;#&gt;</a:t>
            </a:fld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CAF358D-80A9-4413-B141-C7C53B4973A7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144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45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0EB766B7-6B28-4174-AEEB-4B043D952DEB}" type="slidenum">
              <a:t>&lt;#&gt;</a:t>
            </a:fld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F48F2C28-56AE-4617-B033-D853D0AD5145}" type="slidenum">
              <a:t>&lt;#&gt;</a:t>
            </a:fld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subTitle"/>
          </p:nvPr>
        </p:nvSpPr>
        <p:spPr>
          <a:xfrm>
            <a:off x="609480" y="152640"/>
            <a:ext cx="8012160" cy="337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1602AF4B-B7CC-4B06-AA23-0D4A647E089D}" type="slidenum">
              <a:t>&lt;#&gt;</a:t>
            </a:fld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149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50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51" name="PlaceHolder 4"/>
          <p:cNvSpPr>
            <a:spLocks noGrp="1"/>
          </p:cNvSpPr>
          <p:nvPr>
            <p:ph/>
          </p:nvPr>
        </p:nvSpPr>
        <p:spPr>
          <a:xfrm>
            <a:off x="6094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B55F147C-4FF0-485B-B550-EB783271BD03}" type="slidenum">
              <a:t>&lt;#&gt;</a:t>
            </a:fld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153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54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55" name="PlaceHolder 4"/>
          <p:cNvSpPr>
            <a:spLocks noGrp="1"/>
          </p:cNvSpPr>
          <p:nvPr>
            <p:ph/>
          </p:nvPr>
        </p:nvSpPr>
        <p:spPr>
          <a:xfrm>
            <a:off x="58150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C4438E30-D94C-4B85-B6BA-5FF47FE3DA1F}" type="slidenum">
              <a:t>&lt;#&gt;</a:t>
            </a:fld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157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58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59" name="PlaceHolder 4"/>
          <p:cNvSpPr>
            <a:spLocks noGrp="1"/>
          </p:cNvSpPr>
          <p:nvPr>
            <p:ph/>
          </p:nvPr>
        </p:nvSpPr>
        <p:spPr>
          <a:xfrm>
            <a:off x="609480" y="3712320"/>
            <a:ext cx="1015884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7D3B3A3F-2AD9-408B-8F59-D7D59EB3014A}" type="slidenum">
              <a:t>&lt;#&gt;</a:t>
            </a:fld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161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1015884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62" name="PlaceHolder 3"/>
          <p:cNvSpPr>
            <a:spLocks noGrp="1"/>
          </p:cNvSpPr>
          <p:nvPr>
            <p:ph/>
          </p:nvPr>
        </p:nvSpPr>
        <p:spPr>
          <a:xfrm>
            <a:off x="609480" y="3712320"/>
            <a:ext cx="1015884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F0EFD29E-F6C0-44CD-80FF-81D789DA0CE9}" type="slidenum">
              <a:t>&lt;#&gt;</a:t>
            </a:fld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164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65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66" name="PlaceHolder 4"/>
          <p:cNvSpPr>
            <a:spLocks noGrp="1"/>
          </p:cNvSpPr>
          <p:nvPr>
            <p:ph/>
          </p:nvPr>
        </p:nvSpPr>
        <p:spPr>
          <a:xfrm>
            <a:off x="6094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67" name="PlaceHolder 5"/>
          <p:cNvSpPr>
            <a:spLocks noGrp="1"/>
          </p:cNvSpPr>
          <p:nvPr>
            <p:ph/>
          </p:nvPr>
        </p:nvSpPr>
        <p:spPr>
          <a:xfrm>
            <a:off x="58150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8CF4F79E-A013-48B8-A99C-986975138065}" type="slidenum">
              <a:t>&lt;#&gt;</a:t>
            </a:fld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169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70" name="PlaceHolder 3"/>
          <p:cNvSpPr>
            <a:spLocks noGrp="1"/>
          </p:cNvSpPr>
          <p:nvPr>
            <p:ph/>
          </p:nvPr>
        </p:nvSpPr>
        <p:spPr>
          <a:xfrm>
            <a:off x="4044240" y="107388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71" name="PlaceHolder 4"/>
          <p:cNvSpPr>
            <a:spLocks noGrp="1"/>
          </p:cNvSpPr>
          <p:nvPr>
            <p:ph/>
          </p:nvPr>
        </p:nvSpPr>
        <p:spPr>
          <a:xfrm>
            <a:off x="7479360" y="107388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72" name="PlaceHolder 5"/>
          <p:cNvSpPr>
            <a:spLocks noGrp="1"/>
          </p:cNvSpPr>
          <p:nvPr>
            <p:ph/>
          </p:nvPr>
        </p:nvSpPr>
        <p:spPr>
          <a:xfrm>
            <a:off x="609480" y="371232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73" name="PlaceHolder 6"/>
          <p:cNvSpPr>
            <a:spLocks noGrp="1"/>
          </p:cNvSpPr>
          <p:nvPr>
            <p:ph/>
          </p:nvPr>
        </p:nvSpPr>
        <p:spPr>
          <a:xfrm>
            <a:off x="4044240" y="371232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74" name="PlaceHolder 7"/>
          <p:cNvSpPr>
            <a:spLocks noGrp="1"/>
          </p:cNvSpPr>
          <p:nvPr>
            <p:ph/>
          </p:nvPr>
        </p:nvSpPr>
        <p:spPr>
          <a:xfrm>
            <a:off x="7479360" y="371232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5BF0387F-AEF8-438D-9ECB-0A66B693A3CA}" type="slidenum">
              <a:t>&lt;#&gt;</a:t>
            </a:fld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FDAEB3E8-7BE2-4104-BDA2-DD93EB1D4EFB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29CC99B-46DC-4AB3-8A03-68FC3AC51AA0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185" name="PlaceHolder 2"/>
          <p:cNvSpPr>
            <a:spLocks noGrp="1"/>
          </p:cNvSpPr>
          <p:nvPr>
            <p:ph type="subTitle"/>
          </p:nvPr>
        </p:nvSpPr>
        <p:spPr>
          <a:xfrm>
            <a:off x="609480" y="1073880"/>
            <a:ext cx="1015884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9A62A5F6-FF46-4ED7-8778-FB68DD8D4116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187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1015884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D1CBA71E-84AF-4919-9A7B-2A2CD0825680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189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90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6A0DF293-5925-4F1E-BA67-E9AFDB8897FB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C191B228-D279-4909-B92A-B71221BD0BE8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laceHolder 1"/>
          <p:cNvSpPr>
            <a:spLocks noGrp="1"/>
          </p:cNvSpPr>
          <p:nvPr>
            <p:ph type="subTitle"/>
          </p:nvPr>
        </p:nvSpPr>
        <p:spPr>
          <a:xfrm>
            <a:off x="609480" y="152640"/>
            <a:ext cx="8012160" cy="337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AE5D1887-CC86-4139-9AA3-B6AAFB058846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194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95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96" name="PlaceHolder 4"/>
          <p:cNvSpPr>
            <a:spLocks noGrp="1"/>
          </p:cNvSpPr>
          <p:nvPr>
            <p:ph/>
          </p:nvPr>
        </p:nvSpPr>
        <p:spPr>
          <a:xfrm>
            <a:off x="6094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D2A3F083-1ADF-4127-B320-D37D65389366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198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99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00" name="PlaceHolder 4"/>
          <p:cNvSpPr>
            <a:spLocks noGrp="1"/>
          </p:cNvSpPr>
          <p:nvPr>
            <p:ph/>
          </p:nvPr>
        </p:nvSpPr>
        <p:spPr>
          <a:xfrm>
            <a:off x="58150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F35C082B-F88A-4587-9C9B-C9D3C92904F2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202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03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04" name="PlaceHolder 4"/>
          <p:cNvSpPr>
            <a:spLocks noGrp="1"/>
          </p:cNvSpPr>
          <p:nvPr>
            <p:ph/>
          </p:nvPr>
        </p:nvSpPr>
        <p:spPr>
          <a:xfrm>
            <a:off x="609480" y="3712320"/>
            <a:ext cx="1015884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FB8428E0-EE9A-41D6-9615-79CB1C88AA0F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206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1015884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07" name="PlaceHolder 3"/>
          <p:cNvSpPr>
            <a:spLocks noGrp="1"/>
          </p:cNvSpPr>
          <p:nvPr>
            <p:ph/>
          </p:nvPr>
        </p:nvSpPr>
        <p:spPr>
          <a:xfrm>
            <a:off x="609480" y="3712320"/>
            <a:ext cx="1015884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5EA4B24B-BA92-4719-A70C-0B69B2773AEF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209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10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11" name="PlaceHolder 4"/>
          <p:cNvSpPr>
            <a:spLocks noGrp="1"/>
          </p:cNvSpPr>
          <p:nvPr>
            <p:ph/>
          </p:nvPr>
        </p:nvSpPr>
        <p:spPr>
          <a:xfrm>
            <a:off x="6094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12" name="PlaceHolder 5"/>
          <p:cNvSpPr>
            <a:spLocks noGrp="1"/>
          </p:cNvSpPr>
          <p:nvPr>
            <p:ph/>
          </p:nvPr>
        </p:nvSpPr>
        <p:spPr>
          <a:xfrm>
            <a:off x="58150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06625AC1-5DE4-4F5A-AEE4-4AF9DE590BD0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subTitle"/>
          </p:nvPr>
        </p:nvSpPr>
        <p:spPr>
          <a:xfrm>
            <a:off x="609480" y="152640"/>
            <a:ext cx="8012160" cy="337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A4CE20A-67BD-4D7C-B8C0-2CCBB37195F8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214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15" name="PlaceHolder 3"/>
          <p:cNvSpPr>
            <a:spLocks noGrp="1"/>
          </p:cNvSpPr>
          <p:nvPr>
            <p:ph/>
          </p:nvPr>
        </p:nvSpPr>
        <p:spPr>
          <a:xfrm>
            <a:off x="4044240" y="107388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16" name="PlaceHolder 4"/>
          <p:cNvSpPr>
            <a:spLocks noGrp="1"/>
          </p:cNvSpPr>
          <p:nvPr>
            <p:ph/>
          </p:nvPr>
        </p:nvSpPr>
        <p:spPr>
          <a:xfrm>
            <a:off x="7479360" y="107388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17" name="PlaceHolder 5"/>
          <p:cNvSpPr>
            <a:spLocks noGrp="1"/>
          </p:cNvSpPr>
          <p:nvPr>
            <p:ph/>
          </p:nvPr>
        </p:nvSpPr>
        <p:spPr>
          <a:xfrm>
            <a:off x="609480" y="371232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18" name="PlaceHolder 6"/>
          <p:cNvSpPr>
            <a:spLocks noGrp="1"/>
          </p:cNvSpPr>
          <p:nvPr>
            <p:ph/>
          </p:nvPr>
        </p:nvSpPr>
        <p:spPr>
          <a:xfrm>
            <a:off x="4044240" y="371232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19" name="PlaceHolder 7"/>
          <p:cNvSpPr>
            <a:spLocks noGrp="1"/>
          </p:cNvSpPr>
          <p:nvPr>
            <p:ph/>
          </p:nvPr>
        </p:nvSpPr>
        <p:spPr>
          <a:xfrm>
            <a:off x="7479360" y="371232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702C1898-0329-4485-944A-94444479C9CD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D82023E8-FE94-425D-8025-9FC38F63B7EE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6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230" name="PlaceHolder 2"/>
          <p:cNvSpPr>
            <a:spLocks noGrp="1"/>
          </p:cNvSpPr>
          <p:nvPr>
            <p:ph type="subTitle"/>
          </p:nvPr>
        </p:nvSpPr>
        <p:spPr>
          <a:xfrm>
            <a:off x="609480" y="1073880"/>
            <a:ext cx="1015884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35A8AA60-718D-4282-A91A-BC0E1466F9E7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6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232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1015884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4BAFC98C-FB87-426A-8250-21E4828B7C07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6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234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35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91CC51DD-6526-49A9-AEF0-6ABC7437B671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6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A62A2EE8-DBD5-4A98-B7CF-6AC8517922F1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6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PlaceHolder 1"/>
          <p:cNvSpPr>
            <a:spLocks noGrp="1"/>
          </p:cNvSpPr>
          <p:nvPr>
            <p:ph type="subTitle"/>
          </p:nvPr>
        </p:nvSpPr>
        <p:spPr>
          <a:xfrm>
            <a:off x="609480" y="152640"/>
            <a:ext cx="8012160" cy="337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219F7715-66CE-421A-9223-1EAE21AC9474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6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239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40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41" name="PlaceHolder 4"/>
          <p:cNvSpPr>
            <a:spLocks noGrp="1"/>
          </p:cNvSpPr>
          <p:nvPr>
            <p:ph/>
          </p:nvPr>
        </p:nvSpPr>
        <p:spPr>
          <a:xfrm>
            <a:off x="6094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A29A6F36-9B9D-4EB8-9AAE-463F56250CF8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6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243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44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45" name="PlaceHolder 4"/>
          <p:cNvSpPr>
            <a:spLocks noGrp="1"/>
          </p:cNvSpPr>
          <p:nvPr>
            <p:ph/>
          </p:nvPr>
        </p:nvSpPr>
        <p:spPr>
          <a:xfrm>
            <a:off x="58150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D8A518E6-1B0E-4751-A24A-269CAFFBAEF3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6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247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48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49" name="PlaceHolder 4"/>
          <p:cNvSpPr>
            <a:spLocks noGrp="1"/>
          </p:cNvSpPr>
          <p:nvPr>
            <p:ph/>
          </p:nvPr>
        </p:nvSpPr>
        <p:spPr>
          <a:xfrm>
            <a:off x="609480" y="3712320"/>
            <a:ext cx="1015884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1B52F2FD-AAD3-4D21-A7DD-F5619467EE10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6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6094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B531F17-757A-4755-8941-ADF72BDC67E1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251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1015884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52" name="PlaceHolder 3"/>
          <p:cNvSpPr>
            <a:spLocks noGrp="1"/>
          </p:cNvSpPr>
          <p:nvPr>
            <p:ph/>
          </p:nvPr>
        </p:nvSpPr>
        <p:spPr>
          <a:xfrm>
            <a:off x="609480" y="3712320"/>
            <a:ext cx="1015884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D3EEE472-1295-438E-A3C0-CCDA05E460D7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6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254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55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56" name="PlaceHolder 4"/>
          <p:cNvSpPr>
            <a:spLocks noGrp="1"/>
          </p:cNvSpPr>
          <p:nvPr>
            <p:ph/>
          </p:nvPr>
        </p:nvSpPr>
        <p:spPr>
          <a:xfrm>
            <a:off x="6094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57" name="PlaceHolder 5"/>
          <p:cNvSpPr>
            <a:spLocks noGrp="1"/>
          </p:cNvSpPr>
          <p:nvPr>
            <p:ph/>
          </p:nvPr>
        </p:nvSpPr>
        <p:spPr>
          <a:xfrm>
            <a:off x="58150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DCEB93D8-8B9F-454A-9681-6E372D656712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6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259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60" name="PlaceHolder 3"/>
          <p:cNvSpPr>
            <a:spLocks noGrp="1"/>
          </p:cNvSpPr>
          <p:nvPr>
            <p:ph/>
          </p:nvPr>
        </p:nvSpPr>
        <p:spPr>
          <a:xfrm>
            <a:off x="4044240" y="107388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61" name="PlaceHolder 4"/>
          <p:cNvSpPr>
            <a:spLocks noGrp="1"/>
          </p:cNvSpPr>
          <p:nvPr>
            <p:ph/>
          </p:nvPr>
        </p:nvSpPr>
        <p:spPr>
          <a:xfrm>
            <a:off x="7479360" y="107388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62" name="PlaceHolder 5"/>
          <p:cNvSpPr>
            <a:spLocks noGrp="1"/>
          </p:cNvSpPr>
          <p:nvPr>
            <p:ph/>
          </p:nvPr>
        </p:nvSpPr>
        <p:spPr>
          <a:xfrm>
            <a:off x="609480" y="371232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63" name="PlaceHolder 6"/>
          <p:cNvSpPr>
            <a:spLocks noGrp="1"/>
          </p:cNvSpPr>
          <p:nvPr>
            <p:ph/>
          </p:nvPr>
        </p:nvSpPr>
        <p:spPr>
          <a:xfrm>
            <a:off x="4044240" y="371232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64" name="PlaceHolder 7"/>
          <p:cNvSpPr>
            <a:spLocks noGrp="1"/>
          </p:cNvSpPr>
          <p:nvPr>
            <p:ph/>
          </p:nvPr>
        </p:nvSpPr>
        <p:spPr>
          <a:xfrm>
            <a:off x="7479360" y="371232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C27C3EB3-8A1A-4CF2-A594-8C91B3D7262D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6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9"/>
          </p:nvPr>
        </p:nvSpPr>
        <p:spPr/>
        <p:txBody>
          <a:bodyPr/>
          <a:p>
            <a:fld id="{B8EC6007-8BC3-4A4B-A7BC-767F1F925473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7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275" name="PlaceHolder 2"/>
          <p:cNvSpPr>
            <a:spLocks noGrp="1"/>
          </p:cNvSpPr>
          <p:nvPr>
            <p:ph type="subTitle"/>
          </p:nvPr>
        </p:nvSpPr>
        <p:spPr>
          <a:xfrm>
            <a:off x="609480" y="1073880"/>
            <a:ext cx="1015884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9"/>
          </p:nvPr>
        </p:nvSpPr>
        <p:spPr/>
        <p:txBody>
          <a:bodyPr/>
          <a:p>
            <a:fld id="{93C46C7F-D801-44A0-AECC-A486E7968084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7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277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1015884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9"/>
          </p:nvPr>
        </p:nvSpPr>
        <p:spPr/>
        <p:txBody>
          <a:bodyPr/>
          <a:p>
            <a:fld id="{0103D105-3B61-42B3-AD7C-F4EE8F5B879A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7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279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80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9"/>
          </p:nvPr>
        </p:nvSpPr>
        <p:spPr/>
        <p:txBody>
          <a:bodyPr/>
          <a:p>
            <a:fld id="{1DC3B407-C1A9-44A5-AE92-0756B8E76C14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7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9"/>
          </p:nvPr>
        </p:nvSpPr>
        <p:spPr/>
        <p:txBody>
          <a:bodyPr/>
          <a:p>
            <a:fld id="{C6D73433-F389-4C0C-990D-A50D143BD125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7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PlaceHolder 1"/>
          <p:cNvSpPr>
            <a:spLocks noGrp="1"/>
          </p:cNvSpPr>
          <p:nvPr>
            <p:ph type="subTitle"/>
          </p:nvPr>
        </p:nvSpPr>
        <p:spPr>
          <a:xfrm>
            <a:off x="609480" y="152640"/>
            <a:ext cx="8012160" cy="337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9"/>
          </p:nvPr>
        </p:nvSpPr>
        <p:spPr/>
        <p:txBody>
          <a:bodyPr/>
          <a:p>
            <a:fld id="{A3678AC2-F326-4107-B6DE-82DFD0DA4592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7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284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85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86" name="PlaceHolder 4"/>
          <p:cNvSpPr>
            <a:spLocks noGrp="1"/>
          </p:cNvSpPr>
          <p:nvPr>
            <p:ph/>
          </p:nvPr>
        </p:nvSpPr>
        <p:spPr>
          <a:xfrm>
            <a:off x="6094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9"/>
          </p:nvPr>
        </p:nvSpPr>
        <p:spPr/>
        <p:txBody>
          <a:bodyPr/>
          <a:p>
            <a:fld id="{B3A69076-2319-4F61-BF28-B8CEEFC84761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7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58150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64D9B66-5FD4-4C18-94FA-813B47CAA885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288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89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90" name="PlaceHolder 4"/>
          <p:cNvSpPr>
            <a:spLocks noGrp="1"/>
          </p:cNvSpPr>
          <p:nvPr>
            <p:ph/>
          </p:nvPr>
        </p:nvSpPr>
        <p:spPr>
          <a:xfrm>
            <a:off x="58150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9"/>
          </p:nvPr>
        </p:nvSpPr>
        <p:spPr/>
        <p:txBody>
          <a:bodyPr/>
          <a:p>
            <a:fld id="{2C388B47-8844-4950-A681-CCC3C3B868F5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7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292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93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94" name="PlaceHolder 4"/>
          <p:cNvSpPr>
            <a:spLocks noGrp="1"/>
          </p:cNvSpPr>
          <p:nvPr>
            <p:ph/>
          </p:nvPr>
        </p:nvSpPr>
        <p:spPr>
          <a:xfrm>
            <a:off x="609480" y="3712320"/>
            <a:ext cx="1015884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9"/>
          </p:nvPr>
        </p:nvSpPr>
        <p:spPr/>
        <p:txBody>
          <a:bodyPr/>
          <a:p>
            <a:fld id="{CB0649EF-55DB-4E06-812F-00C6E13630F7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7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296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1015884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97" name="PlaceHolder 3"/>
          <p:cNvSpPr>
            <a:spLocks noGrp="1"/>
          </p:cNvSpPr>
          <p:nvPr>
            <p:ph/>
          </p:nvPr>
        </p:nvSpPr>
        <p:spPr>
          <a:xfrm>
            <a:off x="609480" y="3712320"/>
            <a:ext cx="1015884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9"/>
          </p:nvPr>
        </p:nvSpPr>
        <p:spPr/>
        <p:txBody>
          <a:bodyPr/>
          <a:p>
            <a:fld id="{0ACE20A1-3767-43F4-AD04-624BA87DE548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7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299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300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301" name="PlaceHolder 4"/>
          <p:cNvSpPr>
            <a:spLocks noGrp="1"/>
          </p:cNvSpPr>
          <p:nvPr>
            <p:ph/>
          </p:nvPr>
        </p:nvSpPr>
        <p:spPr>
          <a:xfrm>
            <a:off x="6094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302" name="PlaceHolder 5"/>
          <p:cNvSpPr>
            <a:spLocks noGrp="1"/>
          </p:cNvSpPr>
          <p:nvPr>
            <p:ph/>
          </p:nvPr>
        </p:nvSpPr>
        <p:spPr>
          <a:xfrm>
            <a:off x="58150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9"/>
          </p:nvPr>
        </p:nvSpPr>
        <p:spPr/>
        <p:txBody>
          <a:bodyPr/>
          <a:p>
            <a:fld id="{C401E273-8642-4BFA-9D45-07BE7A2D7B06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7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304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305" name="PlaceHolder 3"/>
          <p:cNvSpPr>
            <a:spLocks noGrp="1"/>
          </p:cNvSpPr>
          <p:nvPr>
            <p:ph/>
          </p:nvPr>
        </p:nvSpPr>
        <p:spPr>
          <a:xfrm>
            <a:off x="4044240" y="107388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306" name="PlaceHolder 4"/>
          <p:cNvSpPr>
            <a:spLocks noGrp="1"/>
          </p:cNvSpPr>
          <p:nvPr>
            <p:ph/>
          </p:nvPr>
        </p:nvSpPr>
        <p:spPr>
          <a:xfrm>
            <a:off x="7479360" y="107388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307" name="PlaceHolder 5"/>
          <p:cNvSpPr>
            <a:spLocks noGrp="1"/>
          </p:cNvSpPr>
          <p:nvPr>
            <p:ph/>
          </p:nvPr>
        </p:nvSpPr>
        <p:spPr>
          <a:xfrm>
            <a:off x="609480" y="371232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308" name="PlaceHolder 6"/>
          <p:cNvSpPr>
            <a:spLocks noGrp="1"/>
          </p:cNvSpPr>
          <p:nvPr>
            <p:ph/>
          </p:nvPr>
        </p:nvSpPr>
        <p:spPr>
          <a:xfrm>
            <a:off x="4044240" y="371232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309" name="PlaceHolder 7"/>
          <p:cNvSpPr>
            <a:spLocks noGrp="1"/>
          </p:cNvSpPr>
          <p:nvPr>
            <p:ph/>
          </p:nvPr>
        </p:nvSpPr>
        <p:spPr>
          <a:xfrm>
            <a:off x="7479360" y="371232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9"/>
          </p:nvPr>
        </p:nvSpPr>
        <p:spPr/>
        <p:txBody>
          <a:bodyPr/>
          <a:p>
            <a:fld id="{48007A2A-B4CF-4FCB-8CFC-FB249E8057C8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7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/>
          </p:nvPr>
        </p:nvSpPr>
        <p:spPr>
          <a:xfrm>
            <a:off x="609480" y="3712320"/>
            <a:ext cx="1015884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9427A5C-D011-468A-925A-156E193677FB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49.xml"/><Relationship Id="rId3" Type="http://schemas.openxmlformats.org/officeDocument/2006/relationships/slideLayout" Target="../slideLayouts/slideLayout50.xml"/><Relationship Id="rId4" Type="http://schemas.openxmlformats.org/officeDocument/2006/relationships/slideLayout" Target="../slideLayouts/slideLayout51.xml"/><Relationship Id="rId5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4.xml"/><Relationship Id="rId8" Type="http://schemas.openxmlformats.org/officeDocument/2006/relationships/slideLayout" Target="../slideLayouts/slideLayout55.xml"/><Relationship Id="rId9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3.xml"/><Relationship Id="rId5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5.xml"/><Relationship Id="rId7" Type="http://schemas.openxmlformats.org/officeDocument/2006/relationships/slideLayout" Target="../slideLayouts/slideLayout66.xml"/><Relationship Id="rId8" Type="http://schemas.openxmlformats.org/officeDocument/2006/relationships/slideLayout" Target="../slideLayouts/slideLayout67.xml"/><Relationship Id="rId9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69.xml"/><Relationship Id="rId11" Type="http://schemas.openxmlformats.org/officeDocument/2006/relationships/slideLayout" Target="../slideLayouts/slideLayout70.xml"/><Relationship Id="rId12" Type="http://schemas.openxmlformats.org/officeDocument/2006/relationships/slideLayout" Target="../slideLayouts/slideLayout71.xml"/><Relationship Id="rId13" Type="http://schemas.openxmlformats.org/officeDocument/2006/relationships/slideLayout" Target="../slideLayouts/slideLayout72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slideLayout" Target="../slideLayouts/slideLayout73.xml"/><Relationship Id="rId3" Type="http://schemas.openxmlformats.org/officeDocument/2006/relationships/slideLayout" Target="../slideLayouts/slideLayout74.xml"/><Relationship Id="rId4" Type="http://schemas.openxmlformats.org/officeDocument/2006/relationships/slideLayout" Target="../slideLayouts/slideLayout75.xml"/><Relationship Id="rId5" Type="http://schemas.openxmlformats.org/officeDocument/2006/relationships/slideLayout" Target="../slideLayouts/slideLayout76.xml"/><Relationship Id="rId6" Type="http://schemas.openxmlformats.org/officeDocument/2006/relationships/slideLayout" Target="../slideLayouts/slideLayout77.xml"/><Relationship Id="rId7" Type="http://schemas.openxmlformats.org/officeDocument/2006/relationships/slideLayout" Target="../slideLayouts/slideLayout78.xml"/><Relationship Id="rId8" Type="http://schemas.openxmlformats.org/officeDocument/2006/relationships/slideLayout" Target="../slideLayouts/slideLayout79.xml"/><Relationship Id="rId9" Type="http://schemas.openxmlformats.org/officeDocument/2006/relationships/slideLayout" Target="../slideLayouts/slideLayout80.xml"/><Relationship Id="rId10" Type="http://schemas.openxmlformats.org/officeDocument/2006/relationships/slideLayout" Target="../slideLayouts/slideLayout81.xml"/><Relationship Id="rId11" Type="http://schemas.openxmlformats.org/officeDocument/2006/relationships/slideLayout" Target="../slideLayouts/slideLayout82.xml"/><Relationship Id="rId12" Type="http://schemas.openxmlformats.org/officeDocument/2006/relationships/slideLayout" Target="../slideLayouts/slideLayout83.xml"/><Relationship Id="rId13" Type="http://schemas.openxmlformats.org/officeDocument/2006/relationships/slideLayout" Target="../slideLayouts/slideLayout8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Rectangle 6" hidden="1"/>
          <p:cNvSpPr/>
          <p:nvPr/>
        </p:nvSpPr>
        <p:spPr>
          <a:xfrm>
            <a:off x="12001320" y="0"/>
            <a:ext cx="189360" cy="137052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" name="Rectangle 7" hidden="1"/>
          <p:cNvSpPr/>
          <p:nvPr/>
        </p:nvSpPr>
        <p:spPr>
          <a:xfrm>
            <a:off x="12001320" y="1371600"/>
            <a:ext cx="189360" cy="548532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" name="Rectangle 8"/>
          <p:cNvSpPr/>
          <p:nvPr/>
        </p:nvSpPr>
        <p:spPr>
          <a:xfrm>
            <a:off x="12001320" y="4846320"/>
            <a:ext cx="189360" cy="201060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" name="Rectangle 9"/>
          <p:cNvSpPr/>
          <p:nvPr/>
        </p:nvSpPr>
        <p:spPr>
          <a:xfrm>
            <a:off x="12001320" y="0"/>
            <a:ext cx="189360" cy="484524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Click to edit the title text format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ftr" idx="1"/>
          </p:nvPr>
        </p:nvSpPr>
        <p:spPr>
          <a:xfrm>
            <a:off x="609480" y="6492960"/>
            <a:ext cx="4570920" cy="2826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>
            <a:lvl1pPr>
              <a:lnSpc>
                <a:spcPct val="100000"/>
              </a:lnSpc>
              <a:buNone/>
              <a:tabLst>
                <a:tab algn="l" pos="0"/>
              </a:tabLst>
              <a:defRPr b="0" lang="en-CA" sz="1000" spc="-1" strike="noStrike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CA" sz="1000" spc="-1" strike="noStrike">
                <a:solidFill>
                  <a:srgbClr val="000000"/>
                </a:solidFill>
                <a:latin typeface="Arial"/>
              </a:rPr>
              <a:t>&lt;footer&gt;</a:t>
            </a:r>
            <a:endParaRPr b="0" lang="en-CA" sz="1000" spc="-1" strike="noStrike">
              <a:latin typeface="Times New Roman"/>
            </a:endParaRPr>
          </a:p>
        </p:txBody>
      </p:sp>
      <p:sp>
        <p:nvSpPr>
          <p:cNvPr id="6" name="PlaceHolder 3"/>
          <p:cNvSpPr>
            <a:spLocks noGrp="1"/>
          </p:cNvSpPr>
          <p:nvPr>
            <p:ph type="sldNum" idx="2"/>
          </p:nvPr>
        </p:nvSpPr>
        <p:spPr>
          <a:xfrm rot="16200000">
            <a:off x="11188800" y="5825520"/>
            <a:ext cx="1314720" cy="4856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tabLst>
                <a:tab algn="l" pos="0"/>
              </a:tabLst>
              <a:defRPr b="1" lang="en-US" sz="2400" spc="-1" strike="noStrike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fld id="{3E9D92E1-DF8F-4E11-94D8-FCE1D05B7546}" type="slidenum">
              <a:rPr b="1" lang="en-US" sz="2400" spc="-1" strike="noStrike">
                <a:solidFill>
                  <a:srgbClr val="000000"/>
                </a:solidFill>
                <a:latin typeface="Arial"/>
              </a:rPr>
              <a:t>&lt;number&gt;</a:t>
            </a:fld>
            <a:endParaRPr b="0" lang="en-CA" sz="2400" spc="-1" strike="noStrike">
              <a:latin typeface="Times New Roman"/>
            </a:endParaRPr>
          </a:p>
        </p:txBody>
      </p:sp>
      <p:sp>
        <p:nvSpPr>
          <p:cNvPr id="7" name="PlaceHolder 4"/>
          <p:cNvSpPr>
            <a:spLocks noGrp="1"/>
          </p:cNvSpPr>
          <p:nvPr>
            <p:ph type="dt" idx="3"/>
          </p:nvPr>
        </p:nvSpPr>
        <p:spPr>
          <a:xfrm>
            <a:off x="609480" y="6172200"/>
            <a:ext cx="4570920" cy="303840"/>
          </a:xfrm>
          <a:prstGeom prst="rect">
            <a:avLst/>
          </a:prstGeom>
          <a:noFill/>
          <a:ln w="0">
            <a:noFill/>
          </a:ln>
        </p:spPr>
        <p:txBody>
          <a:bodyPr bIns="0" anchor="b">
            <a:noAutofit/>
          </a:bodyPr>
          <a:lstStyle>
            <a:lvl1pPr>
              <a:defRPr b="0" lang="en-CA" sz="1400" spc="-1" strike="noStrike">
                <a:latin typeface="Times New Roman"/>
              </a:defRPr>
            </a:lvl1pPr>
          </a:lstStyle>
          <a:p>
            <a:r>
              <a:rPr b="0" lang="en-CA" sz="1400" spc="-1" strike="noStrike">
                <a:latin typeface="Times New Roman"/>
              </a:rPr>
              <a:t>&lt;date/time&gt;</a:t>
            </a:r>
            <a:endParaRPr b="0" lang="en-CA" sz="1400" spc="-1" strike="noStrike">
              <a:latin typeface="Times New Roman"/>
            </a:endParaRPr>
          </a:p>
        </p:txBody>
      </p:sp>
      <p:sp>
        <p:nvSpPr>
          <p:cNvPr id="8" name="PlaceHolder 5"/>
          <p:cNvSpPr>
            <a:spLocks noGrp="1"/>
          </p:cNvSpPr>
          <p:nvPr>
            <p:ph type="body"/>
          </p:nvPr>
        </p:nvSpPr>
        <p:spPr>
          <a:xfrm>
            <a:off x="424800" y="1015200"/>
            <a:ext cx="10994400" cy="505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Click to edit the outline text format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Second Outline Level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Third Outline Level</a:t>
            </a:r>
            <a:endParaRPr b="0" lang="en-CA" sz="1400" spc="-1" strike="noStrike">
              <a:latin typeface="Nirmala UI Semilight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CA" sz="2000" spc="-1" strike="noStrike">
                <a:latin typeface="Nirmala UI Semilight"/>
              </a:rPr>
              <a:t>Fourth Outline Level</a:t>
            </a:r>
            <a:endParaRPr b="0" lang="en-CA" sz="2000" spc="-1" strike="noStrike">
              <a:latin typeface="Nirmala UI Semilight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latin typeface="Nirmala UI Semilight"/>
              </a:rPr>
              <a:t>Fifth Outline Level</a:t>
            </a:r>
            <a:endParaRPr b="0" lang="en-CA" sz="2000" spc="-1" strike="noStrike">
              <a:latin typeface="Nirmala UI Semilight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latin typeface="Nirmala UI Semilight"/>
              </a:rPr>
              <a:t>Sixth Outline Level</a:t>
            </a:r>
            <a:endParaRPr b="0" lang="en-CA" sz="2000" spc="-1" strike="noStrike">
              <a:latin typeface="Nirmala UI Semilight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latin typeface="Nirmala UI Semilight"/>
              </a:rPr>
              <a:t>Seventh Outline Level</a:t>
            </a:r>
            <a:endParaRPr b="0" lang="en-CA" sz="2000" spc="-1" strike="noStrike">
              <a:latin typeface="Nirmala UI Semilight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6"/>
          <p:cNvSpPr/>
          <p:nvPr/>
        </p:nvSpPr>
        <p:spPr>
          <a:xfrm>
            <a:off x="12001320" y="0"/>
            <a:ext cx="189360" cy="137052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6" name="Rectangle 7"/>
          <p:cNvSpPr/>
          <p:nvPr/>
        </p:nvSpPr>
        <p:spPr>
          <a:xfrm>
            <a:off x="12001320" y="1371600"/>
            <a:ext cx="189360" cy="548532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/>
          <a:fillRef idx="0"/>
          <a:effectRef idx="0"/>
          <a:fontRef idx="minor"/>
        </p:style>
      </p:sp>
      <p:cxnSp>
        <p:nvCxnSpPr>
          <p:cNvPr id="47" name="Straight Connector 8"/>
          <p:cNvCxnSpPr/>
          <p:nvPr/>
        </p:nvCxnSpPr>
        <p:spPr>
          <a:xfrm>
            <a:off x="6663240" y="1656720"/>
            <a:ext cx="1080" cy="4444920"/>
          </a:xfrm>
          <a:prstGeom prst="straightConnector1">
            <a:avLst/>
          </a:prstGeom>
          <a:ln w="9360">
            <a:solidFill>
              <a:srgbClr val="9d1e23"/>
            </a:solidFill>
            <a:round/>
          </a:ln>
        </p:spPr>
      </p:cxnSp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Click to edit the title text format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6094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latin typeface="Nirmala UI Semilight"/>
              </a:rPr>
              <a:t>Click to edit the outline text format</a:t>
            </a:r>
            <a:endParaRPr b="0" lang="en-CA" sz="20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spcAft>
                <a:spcPts val="567"/>
              </a:spcAft>
              <a:buClr>
                <a:srgbClr val="000000"/>
              </a:buClr>
              <a:buSzPct val="75000"/>
              <a:buFont typeface="Symbol" charset="2"/>
              <a:buChar char=""/>
            </a:pPr>
            <a:r>
              <a:rPr b="0" lang="en-CA" sz="1600" spc="-1" strike="noStrike">
                <a:latin typeface="Nirmala UI Semilight"/>
              </a:rPr>
              <a:t>Second Outline Level</a:t>
            </a:r>
            <a:endParaRPr b="0" lang="en-CA" sz="1600" spc="-1" strike="noStrike">
              <a:latin typeface="Nirmala UI Semilight"/>
            </a:endParaRPr>
          </a:p>
          <a:p>
            <a:pPr lvl="2" marL="1296000" indent="-288000"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Third Outline Level</a:t>
            </a:r>
            <a:endParaRPr b="0" lang="en-CA" sz="1400" spc="-1" strike="noStrike">
              <a:latin typeface="Nirmala UI Semilight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CA" sz="2000" spc="-1" strike="noStrike">
                <a:latin typeface="Nirmala UI Semilight"/>
              </a:rPr>
              <a:t>Fourth Outline Level</a:t>
            </a:r>
            <a:endParaRPr b="0" lang="en-CA" sz="2000" spc="-1" strike="noStrike">
              <a:latin typeface="Nirmala UI Semilight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latin typeface="Nirmala UI Semilight"/>
              </a:rPr>
              <a:t>Fifth Outline Level</a:t>
            </a:r>
            <a:endParaRPr b="0" lang="en-CA" sz="2000" spc="-1" strike="noStrike">
              <a:latin typeface="Nirmala UI Semilight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latin typeface="Nirmala UI Semilight"/>
              </a:rPr>
              <a:t>Sixth Outline Level</a:t>
            </a:r>
            <a:endParaRPr b="0" lang="en-CA" sz="2000" spc="-1" strike="noStrike">
              <a:latin typeface="Nirmala UI Semilight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latin typeface="Nirmala UI Semilight"/>
              </a:rPr>
              <a:t>Seventh Outline Level</a:t>
            </a:r>
            <a:endParaRPr b="0" lang="en-CA" sz="2000" spc="-1" strike="noStrike">
              <a:latin typeface="Nirmala UI Semilight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 type="body"/>
          </p:nvPr>
        </p:nvSpPr>
        <p:spPr>
          <a:xfrm>
            <a:off x="581544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latin typeface="Nirmala UI Semilight"/>
              </a:rPr>
              <a:t>Click to edit the outline text format</a:t>
            </a:r>
            <a:endParaRPr b="0" lang="en-CA" sz="20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spcAft>
                <a:spcPts val="567"/>
              </a:spcAft>
              <a:buClr>
                <a:srgbClr val="000000"/>
              </a:buClr>
              <a:buSzPct val="75000"/>
              <a:buFont typeface="Symbol" charset="2"/>
              <a:buChar char=""/>
            </a:pPr>
            <a:r>
              <a:rPr b="0" lang="en-CA" sz="1600" spc="-1" strike="noStrike">
                <a:latin typeface="Nirmala UI Semilight"/>
              </a:rPr>
              <a:t>Second Outline Level</a:t>
            </a:r>
            <a:endParaRPr b="0" lang="en-CA" sz="1600" spc="-1" strike="noStrike">
              <a:latin typeface="Nirmala UI Semilight"/>
            </a:endParaRPr>
          </a:p>
          <a:p>
            <a:pPr lvl="2" marL="1296000" indent="-288000"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Third Outline Level</a:t>
            </a:r>
            <a:endParaRPr b="0" lang="en-CA" sz="1400" spc="-1" strike="noStrike">
              <a:latin typeface="Nirmala UI Semilight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CA" sz="2000" spc="-1" strike="noStrike">
                <a:latin typeface="Nirmala UI Semilight"/>
              </a:rPr>
              <a:t>Fourth Outline Level</a:t>
            </a:r>
            <a:endParaRPr b="0" lang="en-CA" sz="2000" spc="-1" strike="noStrike">
              <a:latin typeface="Nirmala UI Semilight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latin typeface="Nirmala UI Semilight"/>
              </a:rPr>
              <a:t>Fifth Outline Level</a:t>
            </a:r>
            <a:endParaRPr b="0" lang="en-CA" sz="2000" spc="-1" strike="noStrike">
              <a:latin typeface="Nirmala UI Semilight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latin typeface="Nirmala UI Semilight"/>
              </a:rPr>
              <a:t>Sixth Outline Level</a:t>
            </a:r>
            <a:endParaRPr b="0" lang="en-CA" sz="2000" spc="-1" strike="noStrike">
              <a:latin typeface="Nirmala UI Semilight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latin typeface="Nirmala UI Semilight"/>
              </a:rPr>
              <a:t>Seventh Outline Level</a:t>
            </a:r>
            <a:endParaRPr b="0" lang="en-CA" sz="2000" spc="-1" strike="noStrike">
              <a:latin typeface="Nirmala UI Semilight"/>
            </a:endParaRPr>
          </a:p>
        </p:txBody>
      </p:sp>
      <p:sp>
        <p:nvSpPr>
          <p:cNvPr id="51" name="PlaceHolder 4"/>
          <p:cNvSpPr>
            <a:spLocks noGrp="1"/>
          </p:cNvSpPr>
          <p:nvPr>
            <p:ph type="ftr" idx="4"/>
          </p:nvPr>
        </p:nvSpPr>
        <p:spPr>
          <a:xfrm>
            <a:off x="609480" y="6492960"/>
            <a:ext cx="4570920" cy="2826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>
            <a:lvl1pPr>
              <a:lnSpc>
                <a:spcPct val="100000"/>
              </a:lnSpc>
              <a:buNone/>
              <a:tabLst>
                <a:tab algn="l" pos="0"/>
              </a:tabLst>
              <a:defRPr b="0" lang="en-CA" sz="1000" spc="-1" strike="noStrike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CA" sz="1000" spc="-1" strike="noStrike">
                <a:solidFill>
                  <a:srgbClr val="000000"/>
                </a:solidFill>
                <a:latin typeface="Arial"/>
              </a:rPr>
              <a:t>&lt;footer&gt;</a:t>
            </a:r>
            <a:endParaRPr b="0" lang="en-CA" sz="1000" spc="-1" strike="noStrike">
              <a:latin typeface="Times New Roman"/>
            </a:endParaRPr>
          </a:p>
        </p:txBody>
      </p:sp>
      <p:sp>
        <p:nvSpPr>
          <p:cNvPr id="52" name="PlaceHolder 5"/>
          <p:cNvSpPr>
            <a:spLocks noGrp="1"/>
          </p:cNvSpPr>
          <p:nvPr>
            <p:ph type="sldNum" idx="5"/>
          </p:nvPr>
        </p:nvSpPr>
        <p:spPr>
          <a:xfrm rot="16200000">
            <a:off x="11188800" y="5825520"/>
            <a:ext cx="1314720" cy="4856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tabLst>
                <a:tab algn="l" pos="0"/>
              </a:tabLst>
              <a:defRPr b="1" lang="en-US" sz="2400" spc="-1" strike="noStrike">
                <a:solidFill>
                  <a:srgbClr val="d1282e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fld id="{BE1F7707-B046-417B-B25C-8C27A1DCDEAE}" type="slidenum">
              <a:rPr b="1" lang="en-US" sz="2400" spc="-1" strike="noStrike">
                <a:solidFill>
                  <a:srgbClr val="d1282e"/>
                </a:solidFill>
                <a:latin typeface="Arial"/>
              </a:rPr>
              <a:t>&lt;number&gt;</a:t>
            </a:fld>
            <a:endParaRPr b="0" lang="en-CA" sz="2400" spc="-1" strike="noStrike">
              <a:latin typeface="Times New Roman"/>
            </a:endParaRPr>
          </a:p>
        </p:txBody>
      </p:sp>
      <p:sp>
        <p:nvSpPr>
          <p:cNvPr id="53" name="PlaceHolder 6"/>
          <p:cNvSpPr>
            <a:spLocks noGrp="1"/>
          </p:cNvSpPr>
          <p:nvPr>
            <p:ph type="dt" idx="6"/>
          </p:nvPr>
        </p:nvSpPr>
        <p:spPr>
          <a:xfrm>
            <a:off x="609480" y="6172200"/>
            <a:ext cx="4570920" cy="303840"/>
          </a:xfrm>
          <a:prstGeom prst="rect">
            <a:avLst/>
          </a:prstGeom>
          <a:noFill/>
          <a:ln w="0">
            <a:noFill/>
          </a:ln>
        </p:spPr>
        <p:txBody>
          <a:bodyPr bIns="0" anchor="b">
            <a:noAutofit/>
          </a:bodyPr>
          <a:lstStyle>
            <a:lvl1pPr>
              <a:defRPr b="0" lang="en-CA" sz="1400" spc="-1" strike="noStrike">
                <a:latin typeface="Times New Roman"/>
              </a:defRPr>
            </a:lvl1pPr>
          </a:lstStyle>
          <a:p>
            <a:r>
              <a:rPr b="0" lang="en-CA" sz="1400" spc="-1" strike="noStrike">
                <a:latin typeface="Times New Roman"/>
              </a:rPr>
              <a:t>&lt;date/time&gt;</a:t>
            </a:r>
            <a:endParaRPr b="0" lang="en-CA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Rectangle 6"/>
          <p:cNvSpPr/>
          <p:nvPr/>
        </p:nvSpPr>
        <p:spPr>
          <a:xfrm>
            <a:off x="12001320" y="0"/>
            <a:ext cx="189360" cy="137052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1" name="Rectangle 7"/>
          <p:cNvSpPr/>
          <p:nvPr/>
        </p:nvSpPr>
        <p:spPr>
          <a:xfrm>
            <a:off x="12001320" y="1371600"/>
            <a:ext cx="189360" cy="548532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/>
          <a:fillRef idx="0"/>
          <a:effectRef idx="0"/>
          <a:fontRef idx="minor"/>
        </p:style>
      </p:sp>
      <p:cxnSp>
        <p:nvCxnSpPr>
          <p:cNvPr id="92" name="Straight Connector 8"/>
          <p:cNvCxnSpPr/>
          <p:nvPr/>
        </p:nvCxnSpPr>
        <p:spPr>
          <a:xfrm>
            <a:off x="6663240" y="1541160"/>
            <a:ext cx="1080" cy="4444920"/>
          </a:xfrm>
          <a:prstGeom prst="straightConnector1">
            <a:avLst/>
          </a:prstGeom>
          <a:ln w="9360">
            <a:solidFill>
              <a:srgbClr val="9d1e23"/>
            </a:solidFill>
            <a:round/>
          </a:ln>
        </p:spPr>
      </p:cxnSp>
      <p:sp>
        <p:nvSpPr>
          <p:cNvPr id="93" name="PlaceHolder 1"/>
          <p:cNvSpPr>
            <a:spLocks noGrp="1"/>
          </p:cNvSpPr>
          <p:nvPr>
            <p:ph type="ftr" idx="7"/>
          </p:nvPr>
        </p:nvSpPr>
        <p:spPr>
          <a:xfrm>
            <a:off x="609480" y="6492960"/>
            <a:ext cx="4570920" cy="2826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>
            <a:lvl1pPr>
              <a:lnSpc>
                <a:spcPct val="100000"/>
              </a:lnSpc>
              <a:buNone/>
              <a:tabLst>
                <a:tab algn="l" pos="0"/>
              </a:tabLst>
              <a:defRPr b="0" lang="en-CA" sz="1000" spc="-1" strike="noStrike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CA" sz="1000" spc="-1" strike="noStrike">
                <a:solidFill>
                  <a:srgbClr val="000000"/>
                </a:solidFill>
                <a:latin typeface="Arial"/>
              </a:rPr>
              <a:t>&lt;footer&gt;</a:t>
            </a:r>
            <a:endParaRPr b="0" lang="en-CA" sz="1000" spc="-1" strike="noStrike">
              <a:latin typeface="Times New Roman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 type="sldNum" idx="8"/>
          </p:nvPr>
        </p:nvSpPr>
        <p:spPr>
          <a:xfrm rot="16200000">
            <a:off x="11188800" y="5825520"/>
            <a:ext cx="1314720" cy="4856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tabLst>
                <a:tab algn="l" pos="0"/>
              </a:tabLst>
              <a:defRPr b="1" lang="en-US" sz="2400" spc="-1" strike="noStrike">
                <a:solidFill>
                  <a:srgbClr val="d1282e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fld id="{E47D9C4C-93C0-421E-B70A-0067674858BD}" type="slidenum">
              <a:rPr b="1" lang="en-US" sz="2400" spc="-1" strike="noStrike">
                <a:solidFill>
                  <a:srgbClr val="d1282e"/>
                </a:solidFill>
                <a:latin typeface="Arial"/>
              </a:rPr>
              <a:t>&lt;number&gt;</a:t>
            </a:fld>
            <a:endParaRPr b="0" lang="en-CA" sz="2400" spc="-1" strike="noStrike">
              <a:latin typeface="Times New Roman"/>
            </a:endParaRPr>
          </a:p>
        </p:txBody>
      </p:sp>
      <p:sp>
        <p:nvSpPr>
          <p:cNvPr id="95" name="PlaceHolder 3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CA" sz="4400" spc="-1" strike="noStrike">
                <a:latin typeface="Arial"/>
              </a:rPr>
              <a:t>Click to edit the title text format</a:t>
            </a:r>
            <a:endParaRPr b="0" lang="en-CA" sz="4400" spc="-1" strike="noStrike">
              <a:latin typeface="Arial"/>
            </a:endParaRPr>
          </a:p>
        </p:txBody>
      </p:sp>
      <p:sp>
        <p:nvSpPr>
          <p:cNvPr id="96" name="PlaceHolder 4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3200" spc="-1" strike="noStrike">
                <a:latin typeface="Arial"/>
              </a:rPr>
              <a:t>Click to edit the outline text format</a:t>
            </a:r>
            <a:endParaRPr b="0" lang="en-CA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CA" sz="2800" spc="-1" strike="noStrike">
                <a:latin typeface="Arial"/>
              </a:rPr>
              <a:t>Second Outline Level</a:t>
            </a:r>
            <a:endParaRPr b="0" lang="en-CA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Arial"/>
              </a:rPr>
              <a:t>Third Outline Level</a:t>
            </a:r>
            <a:endParaRPr b="0" lang="en-CA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CA" sz="2000" spc="-1" strike="noStrike">
                <a:latin typeface="Arial"/>
              </a:rPr>
              <a:t>Fourth Outline Level</a:t>
            </a:r>
            <a:endParaRPr b="0" lang="en-CA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latin typeface="Arial"/>
              </a:rPr>
              <a:t>Fifth Outline Level</a:t>
            </a:r>
            <a:endParaRPr b="0" lang="en-CA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latin typeface="Arial"/>
              </a:rPr>
              <a:t>Sixth Outline Level</a:t>
            </a:r>
            <a:endParaRPr b="0" lang="en-CA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latin typeface="Arial"/>
              </a:rPr>
              <a:t>Seventh Outline Level</a:t>
            </a:r>
            <a:endParaRPr b="0" lang="en-CA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Rectangle 6"/>
          <p:cNvSpPr/>
          <p:nvPr/>
        </p:nvSpPr>
        <p:spPr>
          <a:xfrm>
            <a:off x="12001320" y="0"/>
            <a:ext cx="189360" cy="137052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4" name="Rectangle 7"/>
          <p:cNvSpPr/>
          <p:nvPr/>
        </p:nvSpPr>
        <p:spPr>
          <a:xfrm>
            <a:off x="12001320" y="1371600"/>
            <a:ext cx="189360" cy="548532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CA" sz="4400" spc="-1" strike="noStrike">
                <a:latin typeface="Arial"/>
              </a:rPr>
              <a:t>Click to edit the title text format</a:t>
            </a:r>
            <a:endParaRPr b="0" lang="en-CA" sz="4400" spc="-1" strike="noStrike">
              <a:latin typeface="Arial"/>
            </a:endParaRPr>
          </a:p>
        </p:txBody>
      </p:sp>
      <p:sp>
        <p:nvSpPr>
          <p:cNvPr id="136" name="PlaceHolder 2"/>
          <p:cNvSpPr>
            <a:spLocks noGrp="1"/>
          </p:cNvSpPr>
          <p:nvPr>
            <p:ph type="body"/>
          </p:nvPr>
        </p:nvSpPr>
        <p:spPr>
          <a:xfrm>
            <a:off x="609480" y="1073880"/>
            <a:ext cx="1015884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3200" spc="-1" strike="noStrike">
                <a:latin typeface="Arial"/>
              </a:rPr>
              <a:t>Click to edit the outline text format</a:t>
            </a:r>
            <a:endParaRPr b="0" lang="en-CA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CA" sz="2800" spc="-1" strike="noStrike">
                <a:latin typeface="Arial"/>
              </a:rPr>
              <a:t>Second Outline Level</a:t>
            </a:r>
            <a:endParaRPr b="0" lang="en-CA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Arial"/>
              </a:rPr>
              <a:t>Third Outline Level</a:t>
            </a:r>
            <a:endParaRPr b="0" lang="en-CA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CA" sz="2000" spc="-1" strike="noStrike">
                <a:latin typeface="Arial"/>
              </a:rPr>
              <a:t>Fourth Outline Level</a:t>
            </a:r>
            <a:endParaRPr b="0" lang="en-CA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latin typeface="Arial"/>
              </a:rPr>
              <a:t>Fifth Outline Level</a:t>
            </a:r>
            <a:endParaRPr b="0" lang="en-CA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latin typeface="Arial"/>
              </a:rPr>
              <a:t>Sixth Outline Level</a:t>
            </a:r>
            <a:endParaRPr b="0" lang="en-CA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latin typeface="Arial"/>
              </a:rPr>
              <a:t>Seventh Outline Level</a:t>
            </a:r>
            <a:endParaRPr b="0" lang="en-CA" sz="2000" spc="-1" strike="noStrike">
              <a:latin typeface="Arial"/>
            </a:endParaRPr>
          </a:p>
        </p:txBody>
      </p:sp>
      <p:sp>
        <p:nvSpPr>
          <p:cNvPr id="137" name="PlaceHolder 3"/>
          <p:cNvSpPr>
            <a:spLocks noGrp="1"/>
          </p:cNvSpPr>
          <p:nvPr>
            <p:ph type="ftr" idx="9"/>
          </p:nvPr>
        </p:nvSpPr>
        <p:spPr>
          <a:xfrm>
            <a:off x="44280" y="6574320"/>
            <a:ext cx="4570920" cy="2826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>
            <a:lvl1pPr>
              <a:lnSpc>
                <a:spcPct val="100000"/>
              </a:lnSpc>
              <a:buNone/>
              <a:tabLst>
                <a:tab algn="l" pos="0"/>
              </a:tabLst>
              <a:defRPr b="0" lang="en-US" sz="1000" spc="-1" strike="noStrike">
                <a:solidFill>
                  <a:srgbClr val="a6a6a6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000" spc="-1" strike="noStrike">
                <a:solidFill>
                  <a:srgbClr val="a6a6a6"/>
                </a:solidFill>
                <a:latin typeface="Arial"/>
              </a:rPr>
              <a:t>&lt;footer&gt;</a:t>
            </a:r>
            <a:endParaRPr b="0" lang="en-CA" sz="1000" spc="-1" strike="noStrike">
              <a:latin typeface="Times New Roman"/>
            </a:endParaRPr>
          </a:p>
        </p:txBody>
      </p:sp>
      <p:sp>
        <p:nvSpPr>
          <p:cNvPr id="138" name="PlaceHolder 4"/>
          <p:cNvSpPr>
            <a:spLocks noGrp="1"/>
          </p:cNvSpPr>
          <p:nvPr>
            <p:ph type="sldNum" idx="10"/>
          </p:nvPr>
        </p:nvSpPr>
        <p:spPr>
          <a:xfrm rot="16200000">
            <a:off x="11188800" y="5825520"/>
            <a:ext cx="1314720" cy="4856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tabLst>
                <a:tab algn="l" pos="0"/>
              </a:tabLst>
              <a:defRPr b="1" lang="en-US" sz="2400" spc="-1" strike="noStrike">
                <a:solidFill>
                  <a:srgbClr val="d1282e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fld id="{2E9EFE01-14C8-419B-8D62-28BEBC382EFD}" type="slidenum">
              <a:rPr b="1" lang="en-US" sz="2400" spc="-1" strike="noStrike">
                <a:solidFill>
                  <a:srgbClr val="d1282e"/>
                </a:solidFill>
                <a:latin typeface="Arial"/>
              </a:rPr>
              <a:t>&lt;number&gt;</a:t>
            </a:fld>
            <a:endParaRPr b="0" lang="en-CA" sz="2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Rectangle 6" hidden="1"/>
          <p:cNvSpPr/>
          <p:nvPr/>
        </p:nvSpPr>
        <p:spPr>
          <a:xfrm>
            <a:off x="12001320" y="0"/>
            <a:ext cx="189360" cy="137052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6" name="Rectangle 7" hidden="1"/>
          <p:cNvSpPr/>
          <p:nvPr/>
        </p:nvSpPr>
        <p:spPr>
          <a:xfrm>
            <a:off x="12001320" y="1371600"/>
            <a:ext cx="189360" cy="548532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7" name="Rectangle 8"/>
          <p:cNvSpPr/>
          <p:nvPr/>
        </p:nvSpPr>
        <p:spPr>
          <a:xfrm>
            <a:off x="12001320" y="4846320"/>
            <a:ext cx="189360" cy="201060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8" name="Rectangle 9"/>
          <p:cNvSpPr/>
          <p:nvPr/>
        </p:nvSpPr>
        <p:spPr>
          <a:xfrm>
            <a:off x="12001320" y="0"/>
            <a:ext cx="189360" cy="484524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9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Click to edit the title text format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180" name="PlaceHolder 2"/>
          <p:cNvSpPr>
            <a:spLocks noGrp="1"/>
          </p:cNvSpPr>
          <p:nvPr>
            <p:ph type="ftr" idx="11"/>
          </p:nvPr>
        </p:nvSpPr>
        <p:spPr>
          <a:xfrm>
            <a:off x="609480" y="6492960"/>
            <a:ext cx="4570920" cy="2826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>
            <a:lvl1pPr>
              <a:lnSpc>
                <a:spcPct val="100000"/>
              </a:lnSpc>
              <a:buNone/>
              <a:tabLst>
                <a:tab algn="l" pos="0"/>
              </a:tabLst>
              <a:defRPr b="0" lang="en-CA" sz="1000" spc="-1" strike="noStrike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CA" sz="1000" spc="-1" strike="noStrike">
                <a:solidFill>
                  <a:srgbClr val="000000"/>
                </a:solidFill>
                <a:latin typeface="Arial"/>
              </a:rPr>
              <a:t>&lt;footer&gt;</a:t>
            </a:r>
            <a:endParaRPr b="0" lang="en-CA" sz="1000" spc="-1" strike="noStrike">
              <a:latin typeface="Times New Roman"/>
            </a:endParaRPr>
          </a:p>
        </p:txBody>
      </p:sp>
      <p:sp>
        <p:nvSpPr>
          <p:cNvPr id="181" name="PlaceHolder 3"/>
          <p:cNvSpPr>
            <a:spLocks noGrp="1"/>
          </p:cNvSpPr>
          <p:nvPr>
            <p:ph type="sldNum" idx="12"/>
          </p:nvPr>
        </p:nvSpPr>
        <p:spPr>
          <a:xfrm rot="16200000">
            <a:off x="11188800" y="5825520"/>
            <a:ext cx="1314720" cy="4856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tabLst>
                <a:tab algn="l" pos="0"/>
              </a:tabLst>
              <a:defRPr b="1" lang="en-US" sz="2400" spc="-1" strike="noStrike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fld id="{7C3F36BA-2A22-43D1-887B-6D16DEAD5F03}" type="slidenum">
              <a:rPr b="1" lang="en-US" sz="2400" spc="-1" strike="noStrike">
                <a:solidFill>
                  <a:srgbClr val="000000"/>
                </a:solidFill>
                <a:latin typeface="Arial"/>
              </a:rPr>
              <a:t>&lt;number&gt;</a:t>
            </a:fld>
            <a:endParaRPr b="0" lang="en-CA" sz="2400" spc="-1" strike="noStrike">
              <a:latin typeface="Times New Roman"/>
            </a:endParaRPr>
          </a:p>
        </p:txBody>
      </p:sp>
      <p:sp>
        <p:nvSpPr>
          <p:cNvPr id="182" name="PlaceHolder 4"/>
          <p:cNvSpPr>
            <a:spLocks noGrp="1"/>
          </p:cNvSpPr>
          <p:nvPr>
            <p:ph type="dt" idx="13"/>
          </p:nvPr>
        </p:nvSpPr>
        <p:spPr>
          <a:xfrm>
            <a:off x="609480" y="6172200"/>
            <a:ext cx="4570920" cy="303840"/>
          </a:xfrm>
          <a:prstGeom prst="rect">
            <a:avLst/>
          </a:prstGeom>
          <a:noFill/>
          <a:ln w="0">
            <a:noFill/>
          </a:ln>
        </p:spPr>
        <p:txBody>
          <a:bodyPr bIns="0" anchor="b">
            <a:noAutofit/>
          </a:bodyPr>
          <a:lstStyle>
            <a:lvl1pPr>
              <a:defRPr b="0" lang="en-CA" sz="1400" spc="-1" strike="noStrike">
                <a:latin typeface="Times New Roman"/>
              </a:defRPr>
            </a:lvl1pPr>
          </a:lstStyle>
          <a:p>
            <a:r>
              <a:rPr b="0" lang="en-CA" sz="1400" spc="-1" strike="noStrike">
                <a:latin typeface="Times New Roman"/>
              </a:rPr>
              <a:t>&lt;date/time&gt;</a:t>
            </a:r>
            <a:endParaRPr b="0" lang="en-CA" sz="1400" spc="-1" strike="noStrike">
              <a:latin typeface="Times New Roman"/>
            </a:endParaRPr>
          </a:p>
        </p:txBody>
      </p:sp>
      <p:sp>
        <p:nvSpPr>
          <p:cNvPr id="183" name="PlaceHolder 5"/>
          <p:cNvSpPr>
            <a:spLocks noGrp="1"/>
          </p:cNvSpPr>
          <p:nvPr>
            <p:ph type="body"/>
          </p:nvPr>
        </p:nvSpPr>
        <p:spPr>
          <a:xfrm>
            <a:off x="424800" y="1015200"/>
            <a:ext cx="10994400" cy="505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Click to edit the outline text format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Second Outline Level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Third Outline Level</a:t>
            </a:r>
            <a:endParaRPr b="0" lang="en-CA" sz="1400" spc="-1" strike="noStrike">
              <a:latin typeface="Nirmala UI Semilight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CA" sz="2000" spc="-1" strike="noStrike">
                <a:latin typeface="Nirmala UI Semilight"/>
              </a:rPr>
              <a:t>Fourth Outline Level</a:t>
            </a:r>
            <a:endParaRPr b="0" lang="en-CA" sz="2000" spc="-1" strike="noStrike">
              <a:latin typeface="Nirmala UI Semilight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latin typeface="Nirmala UI Semilight"/>
              </a:rPr>
              <a:t>Fifth Outline Level</a:t>
            </a:r>
            <a:endParaRPr b="0" lang="en-CA" sz="2000" spc="-1" strike="noStrike">
              <a:latin typeface="Nirmala UI Semilight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latin typeface="Nirmala UI Semilight"/>
              </a:rPr>
              <a:t>Sixth Outline Level</a:t>
            </a:r>
            <a:endParaRPr b="0" lang="en-CA" sz="2000" spc="-1" strike="noStrike">
              <a:latin typeface="Nirmala UI Semilight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latin typeface="Nirmala UI Semilight"/>
              </a:rPr>
              <a:t>Seventh Outline Level</a:t>
            </a:r>
            <a:endParaRPr b="0" lang="en-CA" sz="2000" spc="-1" strike="noStrike">
              <a:latin typeface="Nirmala UI Semilight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Rectangle 6"/>
          <p:cNvSpPr/>
          <p:nvPr/>
        </p:nvSpPr>
        <p:spPr>
          <a:xfrm>
            <a:off x="12001320" y="0"/>
            <a:ext cx="189360" cy="137052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1" name="Rectangle 7"/>
          <p:cNvSpPr/>
          <p:nvPr/>
        </p:nvSpPr>
        <p:spPr>
          <a:xfrm>
            <a:off x="12001320" y="1371600"/>
            <a:ext cx="189360" cy="548532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/>
          <a:fillRef idx="0"/>
          <a:effectRef idx="0"/>
          <a:fontRef idx="minor"/>
        </p:style>
      </p:sp>
      <p:cxnSp>
        <p:nvCxnSpPr>
          <p:cNvPr id="222" name="Straight Connector 8"/>
          <p:cNvCxnSpPr/>
          <p:nvPr/>
        </p:nvCxnSpPr>
        <p:spPr>
          <a:xfrm>
            <a:off x="6663240" y="1656720"/>
            <a:ext cx="1080" cy="4444920"/>
          </a:xfrm>
          <a:prstGeom prst="straightConnector1">
            <a:avLst/>
          </a:prstGeom>
          <a:ln w="9360">
            <a:solidFill>
              <a:srgbClr val="9d1e23"/>
            </a:solidFill>
            <a:round/>
          </a:ln>
        </p:spPr>
      </p:cxnSp>
      <p:sp>
        <p:nvSpPr>
          <p:cNvPr id="223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CA" sz="4400" spc="-1" strike="noStrike">
                <a:latin typeface="Arial"/>
              </a:rPr>
              <a:t>Click to edit the title text format</a:t>
            </a:r>
            <a:endParaRPr b="0" lang="en-CA" sz="4400" spc="-1" strike="noStrike">
              <a:latin typeface="Arial"/>
            </a:endParaRPr>
          </a:p>
        </p:txBody>
      </p:sp>
      <p:sp>
        <p:nvSpPr>
          <p:cNvPr id="224" name="PlaceHolder 2"/>
          <p:cNvSpPr>
            <a:spLocks noGrp="1"/>
          </p:cNvSpPr>
          <p:nvPr>
            <p:ph type="body"/>
          </p:nvPr>
        </p:nvSpPr>
        <p:spPr>
          <a:xfrm>
            <a:off x="6094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3200" spc="-1" strike="noStrike">
                <a:latin typeface="Arial"/>
              </a:rPr>
              <a:t>Click to edit the outline text format</a:t>
            </a:r>
            <a:endParaRPr b="0" lang="en-CA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CA" sz="2800" spc="-1" strike="noStrike">
                <a:latin typeface="Arial"/>
              </a:rPr>
              <a:t>Second Outline Level</a:t>
            </a:r>
            <a:endParaRPr b="0" lang="en-CA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Arial"/>
              </a:rPr>
              <a:t>Third Outline Level</a:t>
            </a:r>
            <a:endParaRPr b="0" lang="en-CA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CA" sz="2000" spc="-1" strike="noStrike">
                <a:latin typeface="Arial"/>
              </a:rPr>
              <a:t>Fourth Outline Level</a:t>
            </a:r>
            <a:endParaRPr b="0" lang="en-CA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latin typeface="Arial"/>
              </a:rPr>
              <a:t>Fifth Outline Level</a:t>
            </a:r>
            <a:endParaRPr b="0" lang="en-CA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latin typeface="Arial"/>
              </a:rPr>
              <a:t>Sixth Outline Level</a:t>
            </a:r>
            <a:endParaRPr b="0" lang="en-CA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latin typeface="Arial"/>
              </a:rPr>
              <a:t>Seventh Outline Level</a:t>
            </a:r>
            <a:endParaRPr b="0" lang="en-CA" sz="2000" spc="-1" strike="noStrike">
              <a:latin typeface="Arial"/>
            </a:endParaRPr>
          </a:p>
        </p:txBody>
      </p:sp>
      <p:sp>
        <p:nvSpPr>
          <p:cNvPr id="225" name="PlaceHolder 3"/>
          <p:cNvSpPr>
            <a:spLocks noGrp="1"/>
          </p:cNvSpPr>
          <p:nvPr>
            <p:ph type="body"/>
          </p:nvPr>
        </p:nvSpPr>
        <p:spPr>
          <a:xfrm>
            <a:off x="581544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3200" spc="-1" strike="noStrike">
                <a:latin typeface="Arial"/>
              </a:rPr>
              <a:t>Click to edit the outline text format</a:t>
            </a:r>
            <a:endParaRPr b="0" lang="en-CA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CA" sz="2800" spc="-1" strike="noStrike">
                <a:latin typeface="Arial"/>
              </a:rPr>
              <a:t>Second Outline Level</a:t>
            </a:r>
            <a:endParaRPr b="0" lang="en-CA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Arial"/>
              </a:rPr>
              <a:t>Third Outline Level</a:t>
            </a:r>
            <a:endParaRPr b="0" lang="en-CA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CA" sz="2000" spc="-1" strike="noStrike">
                <a:latin typeface="Arial"/>
              </a:rPr>
              <a:t>Fourth Outline Level</a:t>
            </a:r>
            <a:endParaRPr b="0" lang="en-CA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latin typeface="Arial"/>
              </a:rPr>
              <a:t>Fifth Outline Level</a:t>
            </a:r>
            <a:endParaRPr b="0" lang="en-CA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latin typeface="Arial"/>
              </a:rPr>
              <a:t>Sixth Outline Level</a:t>
            </a:r>
            <a:endParaRPr b="0" lang="en-CA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latin typeface="Arial"/>
              </a:rPr>
              <a:t>Seventh Outline Level</a:t>
            </a:r>
            <a:endParaRPr b="0" lang="en-CA" sz="2000" spc="-1" strike="noStrike">
              <a:latin typeface="Arial"/>
            </a:endParaRPr>
          </a:p>
        </p:txBody>
      </p:sp>
      <p:sp>
        <p:nvSpPr>
          <p:cNvPr id="226" name="PlaceHolder 4"/>
          <p:cNvSpPr>
            <a:spLocks noGrp="1"/>
          </p:cNvSpPr>
          <p:nvPr>
            <p:ph type="ftr" idx="14"/>
          </p:nvPr>
        </p:nvSpPr>
        <p:spPr>
          <a:xfrm>
            <a:off x="609480" y="6492960"/>
            <a:ext cx="4570920" cy="2826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>
            <a:lvl1pPr>
              <a:lnSpc>
                <a:spcPct val="100000"/>
              </a:lnSpc>
              <a:buNone/>
              <a:tabLst>
                <a:tab algn="l" pos="0"/>
              </a:tabLst>
              <a:defRPr b="0" lang="en-CA" sz="1000" spc="-1" strike="noStrike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CA" sz="1000" spc="-1" strike="noStrike">
                <a:solidFill>
                  <a:srgbClr val="000000"/>
                </a:solidFill>
                <a:latin typeface="Arial"/>
              </a:rPr>
              <a:t>&lt;footer&gt;</a:t>
            </a:r>
            <a:endParaRPr b="0" lang="en-CA" sz="1000" spc="-1" strike="noStrike">
              <a:latin typeface="Times New Roman"/>
            </a:endParaRPr>
          </a:p>
        </p:txBody>
      </p:sp>
      <p:sp>
        <p:nvSpPr>
          <p:cNvPr id="227" name="PlaceHolder 5"/>
          <p:cNvSpPr>
            <a:spLocks noGrp="1"/>
          </p:cNvSpPr>
          <p:nvPr>
            <p:ph type="sldNum" idx="15"/>
          </p:nvPr>
        </p:nvSpPr>
        <p:spPr>
          <a:xfrm rot="16200000">
            <a:off x="11188800" y="5825520"/>
            <a:ext cx="1314720" cy="4856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tabLst>
                <a:tab algn="l" pos="0"/>
              </a:tabLst>
              <a:defRPr b="1" lang="en-US" sz="2400" spc="-1" strike="noStrike">
                <a:solidFill>
                  <a:srgbClr val="d1282e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fld id="{61A92488-8F91-45B5-B348-85E9ACB9FD5C}" type="slidenum">
              <a:rPr b="1" lang="en-US" sz="2400" spc="-1" strike="noStrike">
                <a:solidFill>
                  <a:srgbClr val="d1282e"/>
                </a:solidFill>
                <a:latin typeface="Arial"/>
              </a:rPr>
              <a:t>&lt;number&gt;</a:t>
            </a:fld>
            <a:endParaRPr b="0" lang="en-CA" sz="2400" spc="-1" strike="noStrike">
              <a:latin typeface="Times New Roman"/>
            </a:endParaRPr>
          </a:p>
        </p:txBody>
      </p:sp>
      <p:sp>
        <p:nvSpPr>
          <p:cNvPr id="228" name="PlaceHolder 6"/>
          <p:cNvSpPr>
            <a:spLocks noGrp="1"/>
          </p:cNvSpPr>
          <p:nvPr>
            <p:ph type="dt" idx="16"/>
          </p:nvPr>
        </p:nvSpPr>
        <p:spPr>
          <a:xfrm>
            <a:off x="609480" y="6172200"/>
            <a:ext cx="4570920" cy="303840"/>
          </a:xfrm>
          <a:prstGeom prst="rect">
            <a:avLst/>
          </a:prstGeom>
          <a:noFill/>
          <a:ln w="0">
            <a:noFill/>
          </a:ln>
        </p:spPr>
        <p:txBody>
          <a:bodyPr bIns="0" anchor="b">
            <a:noAutofit/>
          </a:bodyPr>
          <a:lstStyle>
            <a:lvl1pPr>
              <a:defRPr b="0" lang="en-CA" sz="1400" spc="-1" strike="noStrike">
                <a:latin typeface="Times New Roman"/>
              </a:defRPr>
            </a:lvl1pPr>
          </a:lstStyle>
          <a:p>
            <a:r>
              <a:rPr b="0" lang="en-CA" sz="1400" spc="-1" strike="noStrike">
                <a:latin typeface="Times New Roman"/>
              </a:rPr>
              <a:t>&lt;date/time&gt;</a:t>
            </a:r>
            <a:endParaRPr b="0" lang="en-CA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Rectangle 6"/>
          <p:cNvSpPr/>
          <p:nvPr/>
        </p:nvSpPr>
        <p:spPr>
          <a:xfrm>
            <a:off x="12001320" y="0"/>
            <a:ext cx="190080" cy="137124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6" name="Rectangle 7"/>
          <p:cNvSpPr/>
          <p:nvPr/>
        </p:nvSpPr>
        <p:spPr>
          <a:xfrm>
            <a:off x="12001320" y="1371600"/>
            <a:ext cx="190080" cy="548604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7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7721280" cy="13712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3600" spc="-60" strike="noStrike" cap="all">
                <a:solidFill>
                  <a:srgbClr val="d1282e"/>
                </a:solidFill>
                <a:latin typeface="Arial Black"/>
              </a:rPr>
              <a:t>Click to edit Master title style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8" name="PlaceHolder 2"/>
          <p:cNvSpPr>
            <a:spLocks noGrp="1"/>
          </p:cNvSpPr>
          <p:nvPr>
            <p:ph type="body"/>
          </p:nvPr>
        </p:nvSpPr>
        <p:spPr>
          <a:xfrm>
            <a:off x="2174400" y="1574640"/>
            <a:ext cx="4388760" cy="45255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432000" indent="-324000">
              <a:lnSpc>
                <a:spcPct val="100000"/>
              </a:lnSpc>
              <a:spcBef>
                <a:spcPts val="561"/>
              </a:spcBef>
              <a:spcAft>
                <a:spcPts val="601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1" lang="en-US" sz="2800" spc="-1" strike="noStrike">
                <a:solidFill>
                  <a:srgbClr val="000000"/>
                </a:solidFill>
                <a:latin typeface="Arial"/>
              </a:rPr>
              <a:t>Edit Master text styles</a:t>
            </a:r>
            <a:endParaRPr b="1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SzPct val="75000"/>
              <a:buFont typeface="Symbol" charset="2"/>
              <a:buChar char=""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Second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Third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SzPct val="75000"/>
              <a:buFont typeface="Symbol" charset="2"/>
              <a:buChar char=""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9" name="PlaceHolder 3"/>
          <p:cNvSpPr>
            <a:spLocks noGrp="1"/>
          </p:cNvSpPr>
          <p:nvPr>
            <p:ph type="body"/>
          </p:nvPr>
        </p:nvSpPr>
        <p:spPr>
          <a:xfrm>
            <a:off x="6786720" y="1574640"/>
            <a:ext cx="4388760" cy="45255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ct val="100000"/>
              </a:lnSpc>
              <a:spcBef>
                <a:spcPts val="561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1" lang="en-US" sz="2800" spc="-1" strike="noStrike">
                <a:solidFill>
                  <a:srgbClr val="000000"/>
                </a:solidFill>
                <a:latin typeface="Arial"/>
              </a:rPr>
              <a:t>Edit Master text styles</a:t>
            </a:r>
            <a:endParaRPr b="1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457200" indent="-182880">
              <a:lnSpc>
                <a:spcPct val="100000"/>
              </a:lnSpc>
              <a:spcBef>
                <a:spcPts val="479"/>
              </a:spcBef>
              <a:buClr>
                <a:srgbClr val="d1282e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Second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2" marL="1143000" indent="-228600">
              <a:lnSpc>
                <a:spcPct val="100000"/>
              </a:lnSpc>
              <a:spcBef>
                <a:spcPts val="400"/>
              </a:spcBef>
              <a:buClr>
                <a:srgbClr val="d1282e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Third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3" marL="1600200" indent="-228600">
              <a:lnSpc>
                <a:spcPct val="100000"/>
              </a:lnSpc>
              <a:spcBef>
                <a:spcPts val="360"/>
              </a:spcBef>
              <a:buClr>
                <a:srgbClr val="d1282e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057400" indent="-228600">
              <a:lnSpc>
                <a:spcPct val="100000"/>
              </a:lnSpc>
              <a:spcBef>
                <a:spcPts val="360"/>
              </a:spcBef>
              <a:buClr>
                <a:srgbClr val="d1282e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0" name="PlaceHolder 4"/>
          <p:cNvSpPr>
            <a:spLocks noGrp="1"/>
          </p:cNvSpPr>
          <p:nvPr>
            <p:ph type="dt" idx="17"/>
          </p:nvPr>
        </p:nvSpPr>
        <p:spPr>
          <a:xfrm>
            <a:off x="609480" y="6172200"/>
            <a:ext cx="4571640" cy="304560"/>
          </a:xfrm>
          <a:prstGeom prst="rect">
            <a:avLst/>
          </a:prstGeom>
          <a:noFill/>
          <a:ln w="0">
            <a:noFill/>
          </a:ln>
        </p:spPr>
        <p:txBody>
          <a:bodyPr bIns="0" anchor="b">
            <a:noAutofit/>
          </a:bodyPr>
          <a:lstStyle>
            <a:lvl1pPr>
              <a:lnSpc>
                <a:spcPct val="100000"/>
              </a:lnSpc>
              <a:buNone/>
              <a:defRPr b="0" lang="en-US" sz="1000" spc="-1" strike="noStrike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</a:rPr>
              <a:t>&lt;date/time&gt;</a:t>
            </a:r>
            <a:endParaRPr b="0" lang="en-CA" sz="1000" spc="-1" strike="noStrike">
              <a:latin typeface="Times New Roman"/>
            </a:endParaRPr>
          </a:p>
        </p:txBody>
      </p:sp>
      <p:sp>
        <p:nvSpPr>
          <p:cNvPr id="271" name="PlaceHolder 5"/>
          <p:cNvSpPr>
            <a:spLocks noGrp="1"/>
          </p:cNvSpPr>
          <p:nvPr>
            <p:ph type="ftr" idx="18"/>
          </p:nvPr>
        </p:nvSpPr>
        <p:spPr>
          <a:xfrm>
            <a:off x="609480" y="6492960"/>
            <a:ext cx="4571640" cy="2833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>
            <a:lvl1pPr>
              <a:lnSpc>
                <a:spcPct val="100000"/>
              </a:lnSpc>
              <a:buNone/>
              <a:defRPr b="0" lang="en-CA" sz="1000" spc="-1" strike="noStrike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b="0" lang="en-CA" sz="1000" spc="-1" strike="noStrike">
                <a:solidFill>
                  <a:srgbClr val="000000"/>
                </a:solidFill>
                <a:latin typeface="Arial"/>
              </a:rPr>
              <a:t>&lt;footer&gt;</a:t>
            </a:r>
            <a:endParaRPr b="0" lang="en-CA" sz="1000" spc="-1" strike="noStrike">
              <a:latin typeface="Times New Roman"/>
            </a:endParaRPr>
          </a:p>
        </p:txBody>
      </p:sp>
      <p:sp>
        <p:nvSpPr>
          <p:cNvPr id="272" name="PlaceHolder 6"/>
          <p:cNvSpPr>
            <a:spLocks noGrp="1"/>
          </p:cNvSpPr>
          <p:nvPr>
            <p:ph type="sldNum" idx="19"/>
          </p:nvPr>
        </p:nvSpPr>
        <p:spPr>
          <a:xfrm rot="16200000">
            <a:off x="11188800" y="5824800"/>
            <a:ext cx="1315440" cy="4863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b="1" lang="en-US" sz="2400" spc="-1" strike="noStrike">
                <a:solidFill>
                  <a:srgbClr val="d1282e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</a:pPr>
            <a:fld id="{0838ABA7-F6E4-4299-87BA-8D91CE2ED4E6}" type="slidenum">
              <a:rPr b="1" lang="en-US" sz="2400" spc="-1" strike="noStrike">
                <a:solidFill>
                  <a:srgbClr val="d1282e"/>
                </a:solidFill>
                <a:latin typeface="Arial"/>
              </a:rPr>
              <a:t>&lt;number&gt;</a:t>
            </a:fld>
            <a:endParaRPr b="0" lang="en-CA" sz="2400" spc="-1" strike="noStrike">
              <a:latin typeface="Times New Roman"/>
            </a:endParaRPr>
          </a:p>
        </p:txBody>
      </p:sp>
      <p:cxnSp>
        <p:nvCxnSpPr>
          <p:cNvPr id="273" name="Straight Connector 8"/>
          <p:cNvCxnSpPr/>
          <p:nvPr/>
        </p:nvCxnSpPr>
        <p:spPr>
          <a:xfrm>
            <a:off x="6663240" y="1656720"/>
            <a:ext cx="360" cy="4444200"/>
          </a:xfrm>
          <a:prstGeom prst="straightConnector1">
            <a:avLst/>
          </a:prstGeom>
          <a:ln w="9360">
            <a:solidFill>
              <a:srgbClr val="9d1e23"/>
            </a:solidFill>
            <a:round/>
          </a:ln>
        </p:spPr>
      </p:cxn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  <p:sldLayoutId id="2147483738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5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slideLayout" Target="../slideLayouts/slideLayout37.xml"/><Relationship Id="rId3" Type="http://schemas.openxmlformats.org/officeDocument/2006/relationships/notesSlide" Target="../notesSlides/notesSlide52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" name="Picture 5" descr=""/>
          <p:cNvPicPr/>
          <p:nvPr/>
        </p:nvPicPr>
        <p:blipFill>
          <a:blip r:embed="rId1"/>
          <a:stretch/>
        </p:blipFill>
        <p:spPr>
          <a:xfrm>
            <a:off x="0" y="1303920"/>
            <a:ext cx="12191040" cy="6094800"/>
          </a:xfrm>
          <a:prstGeom prst="rect">
            <a:avLst/>
          </a:prstGeom>
          <a:ln w="0">
            <a:noFill/>
          </a:ln>
        </p:spPr>
      </p:pic>
      <p:sp>
        <p:nvSpPr>
          <p:cNvPr id="317" name="PlaceHolder 1"/>
          <p:cNvSpPr>
            <a:spLocks noGrp="1"/>
          </p:cNvSpPr>
          <p:nvPr>
            <p:ph type="ftr" idx="23"/>
          </p:nvPr>
        </p:nvSpPr>
        <p:spPr>
          <a:xfrm>
            <a:off x="9588960" y="127440"/>
            <a:ext cx="2602080" cy="3391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>
            <a:lvl1pPr>
              <a:lnSpc>
                <a:spcPct val="100000"/>
              </a:lnSpc>
              <a:buNone/>
              <a:tabLst>
                <a:tab algn="l" pos="0"/>
              </a:tabLst>
              <a:defRPr b="0" lang="en-US" sz="1100" spc="-1" strike="noStrike">
                <a:solidFill>
                  <a:srgbClr val="a6a6a6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100" spc="-1" strike="noStrike">
                <a:solidFill>
                  <a:srgbClr val="a6a6a6"/>
                </a:solidFill>
                <a:latin typeface="Arial"/>
              </a:rPr>
              <a:t>“</a:t>
            </a:r>
            <a:r>
              <a:rPr b="0" lang="en-US" sz="1100" spc="-1" strike="noStrike">
                <a:solidFill>
                  <a:srgbClr val="a6a6a6"/>
                </a:solidFill>
                <a:latin typeface="Arial"/>
              </a:rPr>
              <a:t>Develop a passion for learning.”</a:t>
            </a:r>
            <a:endParaRPr b="0" lang="en-CA" sz="1100" spc="-1" strike="noStrike">
              <a:latin typeface="Times New Roman"/>
            </a:endParaRPr>
          </a:p>
        </p:txBody>
      </p:sp>
      <p:sp>
        <p:nvSpPr>
          <p:cNvPr id="318" name="Text Box 2"/>
          <p:cNvSpPr/>
          <p:nvPr/>
        </p:nvSpPr>
        <p:spPr>
          <a:xfrm>
            <a:off x="58680" y="468000"/>
            <a:ext cx="10306080" cy="12258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7000"/>
              </a:lnSpc>
              <a:spcAft>
                <a:spcPts val="799"/>
              </a:spcAft>
              <a:buNone/>
            </a:pPr>
            <a:r>
              <a:rPr b="0" lang="en-US" sz="3600" spc="-1" strike="noStrike">
                <a:solidFill>
                  <a:srgbClr val="ff0000"/>
                </a:solidFill>
                <a:latin typeface="Gadugi"/>
                <a:ea typeface="Calibri"/>
              </a:rPr>
              <a:t>RISK AND RESILIENCE BOOTCAMP</a:t>
            </a:r>
            <a:br>
              <a:rPr sz="3600"/>
            </a:br>
            <a:endParaRPr b="0" lang="en-CA" sz="3600" spc="-1" strike="noStrike">
              <a:latin typeface="Arial"/>
            </a:endParaRPr>
          </a:p>
        </p:txBody>
      </p:sp>
      <p:sp>
        <p:nvSpPr>
          <p:cNvPr id="319" name="Oval 1"/>
          <p:cNvSpPr/>
          <p:nvPr/>
        </p:nvSpPr>
        <p:spPr>
          <a:xfrm>
            <a:off x="11068920" y="5891760"/>
            <a:ext cx="619200" cy="619200"/>
          </a:xfrm>
          <a:prstGeom prst="ellipse">
            <a:avLst/>
          </a:prstGeom>
          <a:solidFill>
            <a:srgbClr val="7a7a7a"/>
          </a:solidFill>
          <a:ln w="2844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US" sz="2800" spc="-1" strike="noStrike">
                <a:solidFill>
                  <a:srgbClr val="ffffff"/>
                </a:solidFill>
                <a:latin typeface="Arial"/>
              </a:rPr>
              <a:t>2</a:t>
            </a:r>
            <a:endParaRPr b="0" lang="en-CA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PlaceHolder 1"/>
          <p:cNvSpPr>
            <a:spLocks noGrp="1"/>
          </p:cNvSpPr>
          <p:nvPr>
            <p:ph type="title"/>
          </p:nvPr>
        </p:nvSpPr>
        <p:spPr>
          <a:xfrm>
            <a:off x="599760" y="-116280"/>
            <a:ext cx="10188000" cy="1247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Leading and Lagging Indicators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336" name="PlaceHolder 2"/>
          <p:cNvSpPr>
            <a:spLocks noGrp="1"/>
          </p:cNvSpPr>
          <p:nvPr>
            <p:ph/>
          </p:nvPr>
        </p:nvSpPr>
        <p:spPr>
          <a:xfrm>
            <a:off x="424800" y="1051200"/>
            <a:ext cx="10340640" cy="498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Example: patch management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Leading</a:t>
            </a:r>
            <a:r>
              <a:rPr b="0" lang="en-CA" sz="1800" spc="-1" strike="noStrike">
                <a:latin typeface="Nirmala UI Semilight"/>
              </a:rPr>
              <a:t>	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Count of unpatched critical vulnerabilities which predicts elevated cyber risk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Lagging</a:t>
            </a:r>
            <a:r>
              <a:rPr b="0" lang="en-CA" sz="1800" spc="-1" strike="noStrike">
                <a:latin typeface="Nirmala UI Semilight"/>
              </a:rPr>
              <a:t>	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Number of systems compromised due to unpatched software which measures the realized impact</a:t>
            </a:r>
            <a:endParaRPr b="0" lang="en-CA" sz="1400" spc="-1" strike="noStrike">
              <a:latin typeface="Nirmala UI Semilight"/>
            </a:endParaRPr>
          </a:p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Example: service reliability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Leading</a:t>
            </a:r>
            <a:r>
              <a:rPr b="0" lang="en-CA" sz="1800" spc="-1" strike="noStrike">
                <a:latin typeface="Nirmala UI Semilight"/>
              </a:rPr>
              <a:t>	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Increase in average CPU load &amp; latency deviation which predicts upcoming service outage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Lagging</a:t>
            </a:r>
            <a:r>
              <a:rPr b="0" lang="en-CA" sz="1800" spc="-1" strike="noStrike">
                <a:latin typeface="Nirmala UI Semilight"/>
              </a:rPr>
              <a:t>	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MTTR for last outage which measures how effectively the team recovered  </a:t>
            </a:r>
            <a:endParaRPr b="0" lang="en-CA" sz="1400" spc="-1" strike="noStrike">
              <a:latin typeface="Nirmala UI Semiligh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PlaceHolder 1"/>
          <p:cNvSpPr>
            <a:spLocks noGrp="1"/>
          </p:cNvSpPr>
          <p:nvPr>
            <p:ph type="title"/>
          </p:nvPr>
        </p:nvSpPr>
        <p:spPr>
          <a:xfrm>
            <a:off x="599760" y="-116280"/>
            <a:ext cx="10188000" cy="1247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Context-Specific Indicators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338" name="PlaceHolder 2"/>
          <p:cNvSpPr>
            <a:spLocks noGrp="1"/>
          </p:cNvSpPr>
          <p:nvPr>
            <p:ph/>
          </p:nvPr>
        </p:nvSpPr>
        <p:spPr>
          <a:xfrm>
            <a:off x="424800" y="1051200"/>
            <a:ext cx="10340640" cy="498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KPIs and KRIs must be context-specific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Intentionally designed to fit the unique characteristics of the organization’s environment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A metric that is highly meaningful in one enterprise can be irrelevant or misleading in another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To be context-specific, indicators must reflect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The organization’s technology stack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The regulatory and compliance environment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The operational and risk maturity level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Only when KPIs/KRIs are aligned to these dimensions do accurately measure performance, signal risk exposure, and support effective decision-making</a:t>
            </a:r>
            <a:endParaRPr b="0" lang="en-CA" sz="1800" spc="-1" strike="noStrike">
              <a:latin typeface="Nirmala UI Semiligh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PlaceHolder 1"/>
          <p:cNvSpPr>
            <a:spLocks noGrp="1"/>
          </p:cNvSpPr>
          <p:nvPr>
            <p:ph type="title"/>
          </p:nvPr>
        </p:nvSpPr>
        <p:spPr>
          <a:xfrm>
            <a:off x="599760" y="-116280"/>
            <a:ext cx="10188000" cy="1247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Context-Specific Indicators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340" name="PlaceHolder 2"/>
          <p:cNvSpPr>
            <a:spLocks noGrp="1"/>
          </p:cNvSpPr>
          <p:nvPr>
            <p:ph/>
          </p:nvPr>
        </p:nvSpPr>
        <p:spPr>
          <a:xfrm>
            <a:off x="424800" y="1051200"/>
            <a:ext cx="10340640" cy="498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IT environments have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Distinct IT architectures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Unique toolchains for development and deployment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Specific integration patterns and system dependencies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Metrics must reflect the actual systems in place to provide useful insights</a:t>
            </a:r>
            <a:endParaRPr b="0" lang="en-CA" sz="1800" spc="-1" strike="noStrike">
              <a:latin typeface="Nirmala UI Semilight"/>
            </a:endParaRPr>
          </a:p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Concerns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Metrics that assume cloud-native architecture are meaningless in a mainframe-centric environment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Vulnerability KRIs differ significantly between containerized microservices and legacy monolithic applications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DevOps KPIs like deployment frequency are irrelevant when CI/CD pipelines are not used</a:t>
            </a:r>
            <a:endParaRPr b="0" lang="en-CA" sz="1800" spc="-1" strike="noStrike">
              <a:latin typeface="Nirmala UI Semiligh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PlaceHolder 1"/>
          <p:cNvSpPr>
            <a:spLocks noGrp="1"/>
          </p:cNvSpPr>
          <p:nvPr>
            <p:ph type="title"/>
          </p:nvPr>
        </p:nvSpPr>
        <p:spPr>
          <a:xfrm>
            <a:off x="599760" y="-116280"/>
            <a:ext cx="10188000" cy="1247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Context-Specific Indicators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342" name="PlaceHolder 2"/>
          <p:cNvSpPr>
            <a:spLocks noGrp="1"/>
          </p:cNvSpPr>
          <p:nvPr>
            <p:ph/>
          </p:nvPr>
        </p:nvSpPr>
        <p:spPr>
          <a:xfrm>
            <a:off x="424800" y="1051200"/>
            <a:ext cx="10340640" cy="498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Examples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Cloud-native environments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KRI: Number of misconfigured IAM roles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KPI: Mean time to detect drift from Infrastructure-as-Code baselines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Legacy environments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KRI: Number of unsupported OS instances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KPI: Batch job completion success rate 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Microservices / Kubernetes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KRI: Pod restart frequency  as an indicator of underlying instability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KPI: Service mesh policy enforcement rate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SaaS-heavy environments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KRI: Third-party vendor incident notifications per quarter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KPI: Integration error rates (API failures)</a:t>
            </a:r>
            <a:endParaRPr b="0" lang="en-CA" sz="1400" spc="-1" strike="noStrike">
              <a:latin typeface="Nirmala UI Semiligh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PlaceHolder 1"/>
          <p:cNvSpPr>
            <a:spLocks noGrp="1"/>
          </p:cNvSpPr>
          <p:nvPr>
            <p:ph type="title"/>
          </p:nvPr>
        </p:nvSpPr>
        <p:spPr>
          <a:xfrm>
            <a:off x="599760" y="-116280"/>
            <a:ext cx="10188000" cy="1247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Context-Specific Indicators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344" name="PlaceHolder 2"/>
          <p:cNvSpPr>
            <a:spLocks noGrp="1"/>
          </p:cNvSpPr>
          <p:nvPr>
            <p:ph/>
          </p:nvPr>
        </p:nvSpPr>
        <p:spPr>
          <a:xfrm>
            <a:off x="424800" y="1051200"/>
            <a:ext cx="10340640" cy="498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Regulatory environment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Every industry faces unique compliance obligations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Metrics reflect the external compliance standards criteria of acceptable risk levels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Financial institutions must track KRIs related to operational resilience, fraud, and audit failures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Healthcare organizations must monitor privacy, data integrity, and change control fidelity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Global enterprises operating in multiple jurisdictions encounter a collection of requirements</a:t>
            </a:r>
            <a:endParaRPr b="0" lang="en-CA" sz="1400" spc="-1" strike="noStrike">
              <a:latin typeface="Nirmala UI Semilight"/>
            </a:endParaRPr>
          </a:p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Examples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Banking / Financial Services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KRI: Number of untested business continuity plans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KPI: Timeliness of required regulatory reports such as suspicious activity reports</a:t>
            </a:r>
            <a:endParaRPr b="0" lang="en-CA" sz="1400" spc="-1" strike="noStrike">
              <a:latin typeface="Nirmala UI Semiligh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PlaceHolder 1"/>
          <p:cNvSpPr>
            <a:spLocks noGrp="1"/>
          </p:cNvSpPr>
          <p:nvPr>
            <p:ph type="title"/>
          </p:nvPr>
        </p:nvSpPr>
        <p:spPr>
          <a:xfrm>
            <a:off x="599760" y="-116280"/>
            <a:ext cx="10188000" cy="1247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Context-Specific Indicators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346" name="PlaceHolder 2"/>
          <p:cNvSpPr>
            <a:spLocks noGrp="1"/>
          </p:cNvSpPr>
          <p:nvPr>
            <p:ph/>
          </p:nvPr>
        </p:nvSpPr>
        <p:spPr>
          <a:xfrm>
            <a:off x="424800" y="1051200"/>
            <a:ext cx="10340640" cy="498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Examples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Healthcare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KRI: Privacy breach near misses / PHI exposure attempts.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KPI: % of access logs reviewed within mandated time windows (HIPAA)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Critical Infrastructure / Energy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KRI: Number of NERC Critical Infrastructure Protection control deviations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KPI: Patch deadline adherence for ICS/SCADA systems</a:t>
            </a:r>
            <a:endParaRPr b="0" lang="en-CA" sz="1400" spc="-1" strike="noStrike">
              <a:latin typeface="Nirmala UI Semilight"/>
            </a:endParaRPr>
          </a:p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Regulatory context determines 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Which metrics matter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Thresholds for escalation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Acceptable levels of residual risk</a:t>
            </a:r>
            <a:endParaRPr b="0" lang="en-CA" sz="1800" spc="-1" strike="noStrike">
              <a:latin typeface="Nirmala UI Semiligh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PlaceHolder 1"/>
          <p:cNvSpPr>
            <a:spLocks noGrp="1"/>
          </p:cNvSpPr>
          <p:nvPr>
            <p:ph type="title"/>
          </p:nvPr>
        </p:nvSpPr>
        <p:spPr>
          <a:xfrm>
            <a:off x="599760" y="-116280"/>
            <a:ext cx="10188000" cy="1247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Context-Specific Indicators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348" name="PlaceHolder 2"/>
          <p:cNvSpPr>
            <a:spLocks noGrp="1"/>
          </p:cNvSpPr>
          <p:nvPr>
            <p:ph/>
          </p:nvPr>
        </p:nvSpPr>
        <p:spPr>
          <a:xfrm>
            <a:off x="424800" y="1051200"/>
            <a:ext cx="10340640" cy="498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Organizational Maturity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Different stages of risk maturity require metrics that match their capabilities and governance levels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Metrics that are too advanced for a low-maturity environment will not be reliably collected, interpreted, or acted on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Overly simplistic metrics cannot guide a high-maturity organization</a:t>
            </a:r>
            <a:r>
              <a:rPr b="0" lang="en-CA" sz="1800" spc="-1" strike="noStrike">
                <a:latin typeface="Nirmala UI Semilight"/>
              </a:rPr>
              <a:t>	</a:t>
            </a:r>
            <a:endParaRPr b="0" lang="en-CA" sz="1800" spc="-1" strike="noStrike">
              <a:latin typeface="Nirmala UI Semilight"/>
            </a:endParaRPr>
          </a:p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CA" sz="2400" spc="-1" strike="noStrike">
              <a:latin typeface="Nirmala UI Semiligh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PlaceHolder 1"/>
          <p:cNvSpPr>
            <a:spLocks noGrp="1"/>
          </p:cNvSpPr>
          <p:nvPr>
            <p:ph type="title"/>
          </p:nvPr>
        </p:nvSpPr>
        <p:spPr>
          <a:xfrm>
            <a:off x="599760" y="-116280"/>
            <a:ext cx="10188000" cy="1247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Context-Specific Indicators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350" name="PlaceHolder 2"/>
          <p:cNvSpPr>
            <a:spLocks noGrp="1"/>
          </p:cNvSpPr>
          <p:nvPr>
            <p:ph/>
          </p:nvPr>
        </p:nvSpPr>
        <p:spPr>
          <a:xfrm>
            <a:off x="424800" y="1051200"/>
            <a:ext cx="10340640" cy="498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Low maturity (reactive operations)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Primary focus: visibility and correctness of basic processes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KPIs: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% incidents with a documented root cause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Change success rate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KRIs: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Unreviewed production changes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Number of unauthorized access attempts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Purpose: establish foundational hygiene</a:t>
            </a:r>
            <a:endParaRPr b="0" lang="en-CA" sz="1800" spc="-1" strike="noStrike">
              <a:latin typeface="Nirmala UI Semiligh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PlaceHolder 1"/>
          <p:cNvSpPr>
            <a:spLocks noGrp="1"/>
          </p:cNvSpPr>
          <p:nvPr>
            <p:ph type="title"/>
          </p:nvPr>
        </p:nvSpPr>
        <p:spPr>
          <a:xfrm>
            <a:off x="599760" y="-116280"/>
            <a:ext cx="10188000" cy="1247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Context-Specific Indicators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352" name="PlaceHolder 2"/>
          <p:cNvSpPr>
            <a:spLocks noGrp="1"/>
          </p:cNvSpPr>
          <p:nvPr>
            <p:ph/>
          </p:nvPr>
        </p:nvSpPr>
        <p:spPr>
          <a:xfrm>
            <a:off x="424800" y="1051200"/>
            <a:ext cx="10340640" cy="498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Mid maturity (stable, repeatable processes)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Primary focus: operational consistency and trend monitoring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KPIs: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Automated test coverage in CI/CD pipelines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MTTD/MTTR for major incidents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KRIs: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Increasing trend in “near misses”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Technical debt growth rate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Purpose: strengthen resilience and detect leading risk indicators</a:t>
            </a:r>
            <a:endParaRPr b="0" lang="en-CA" sz="1800" spc="-1" strike="noStrike">
              <a:latin typeface="Nirmala UI Semiligh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PlaceHolder 1"/>
          <p:cNvSpPr>
            <a:spLocks noGrp="1"/>
          </p:cNvSpPr>
          <p:nvPr>
            <p:ph type="title"/>
          </p:nvPr>
        </p:nvSpPr>
        <p:spPr>
          <a:xfrm>
            <a:off x="599760" y="-116280"/>
            <a:ext cx="10188000" cy="1247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Context-Specific Indicators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354" name="PlaceHolder 2"/>
          <p:cNvSpPr>
            <a:spLocks noGrp="1"/>
          </p:cNvSpPr>
          <p:nvPr>
            <p:ph/>
          </p:nvPr>
        </p:nvSpPr>
        <p:spPr>
          <a:xfrm>
            <a:off x="424800" y="1051200"/>
            <a:ext cx="10340640" cy="498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High maturity (data-driven, predictive operations)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Primary focus: predictive analytics, optimization, and strategic alignment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KPIs: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Policy-as-code enforcement rate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Ratio of autonomous vs. manual remediation actions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KRIs: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Threat landscape deviation index (AI-based risk analytics)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Probability-weighted operational risk forecast metrics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Purpose: enable proactive, adaptive risk management informed by real-time intelligence</a:t>
            </a:r>
            <a:endParaRPr b="0" lang="en-CA" sz="1800" spc="-1" strike="noStrike">
              <a:latin typeface="Nirmala UI Semiligh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PlaceHolder 1"/>
          <p:cNvSpPr>
            <a:spLocks noGrp="1"/>
          </p:cNvSpPr>
          <p:nvPr>
            <p:ph type="title"/>
          </p:nvPr>
        </p:nvSpPr>
        <p:spPr>
          <a:xfrm>
            <a:off x="599760" y="-116280"/>
            <a:ext cx="10188000" cy="1247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KPI Categories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356" name="PlaceHolder 2"/>
          <p:cNvSpPr>
            <a:spLocks noGrp="1"/>
          </p:cNvSpPr>
          <p:nvPr>
            <p:ph/>
          </p:nvPr>
        </p:nvSpPr>
        <p:spPr>
          <a:xfrm>
            <a:off x="424800" y="1051200"/>
            <a:ext cx="10340640" cy="498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Process effectiveness KPIs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Change success rate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% of incidents resolved within SLA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Release rollback frequency</a:t>
            </a:r>
            <a:endParaRPr b="0" lang="en-CA" sz="1800" spc="-1" strike="noStrike">
              <a:latin typeface="Nirmala UI Semilight"/>
            </a:endParaRPr>
          </a:p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Operational reliability KPIs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Uptime/availability percentages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Backup job success rates and restore success rates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Configuration drift frequency</a:t>
            </a:r>
            <a:endParaRPr b="0" lang="en-CA" sz="1800" spc="-1" strike="noStrike">
              <a:latin typeface="Nirmala UI Semilight"/>
            </a:endParaRPr>
          </a:p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Security operations KPIs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Mean Time to Detect (MTTD)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Mean Time to Respond (MTTR)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SFalse-positive and false-negative rates in SIEM alerts</a:t>
            </a:r>
            <a:endParaRPr b="0" lang="en-CA" sz="1800" spc="-1" strike="noStrike">
              <a:latin typeface="Nirmala UI Semiligh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PlaceHolder 1"/>
          <p:cNvSpPr>
            <a:spLocks noGrp="1"/>
          </p:cNvSpPr>
          <p:nvPr>
            <p:ph type="title"/>
          </p:nvPr>
        </p:nvSpPr>
        <p:spPr>
          <a:xfrm>
            <a:off x="599760" y="-116280"/>
            <a:ext cx="10188000" cy="1247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KPI Categories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358" name="PlaceHolder 2"/>
          <p:cNvSpPr>
            <a:spLocks noGrp="1"/>
          </p:cNvSpPr>
          <p:nvPr>
            <p:ph/>
          </p:nvPr>
        </p:nvSpPr>
        <p:spPr>
          <a:xfrm>
            <a:off x="424800" y="1051200"/>
            <a:ext cx="10340640" cy="498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Control-maturity KPIs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Patch compliance rate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Privilege access review completion rate</a:t>
            </a:r>
            <a:endParaRPr b="0" lang="en-CA" sz="1800" spc="-1" strike="noStrike">
              <a:latin typeface="Nirmala UI Semilight"/>
            </a:endParaRPr>
          </a:p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Automation and efficiency KPIs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Ratios of automated vs. manual remediations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Time-to-deploy infrastructure changes (CI/CD velocity)</a:t>
            </a:r>
            <a:endParaRPr b="0" lang="en-CA" sz="1800" spc="-1" strike="noStrike">
              <a:latin typeface="Nirmala UI Semiligh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PlaceHolder 1"/>
          <p:cNvSpPr>
            <a:spLocks noGrp="1"/>
          </p:cNvSpPr>
          <p:nvPr>
            <p:ph type="title"/>
          </p:nvPr>
        </p:nvSpPr>
        <p:spPr>
          <a:xfrm>
            <a:off x="599760" y="-116280"/>
            <a:ext cx="10188000" cy="1247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KPI Categories and Risk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360" name="PlaceHolder 2"/>
          <p:cNvSpPr>
            <a:spLocks noGrp="1"/>
          </p:cNvSpPr>
          <p:nvPr>
            <p:ph/>
          </p:nvPr>
        </p:nvSpPr>
        <p:spPr>
          <a:xfrm>
            <a:off x="424800" y="1051200"/>
            <a:ext cx="10340640" cy="498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KPIs have indirect risk implications: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Rising MTTR → control or resource gaps → elevated operational risk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Low change success rate → increased likelihood of incidents → resilience degradation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Backup failures → increased data loss risk → potential compliance violations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KPIs are essential for correlating control performance with risk posture</a:t>
            </a:r>
            <a:endParaRPr b="0" lang="en-CA" sz="1800" spc="-1" strike="noStrike">
              <a:latin typeface="Nirmala UI Semiligh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PlaceHolder 1"/>
          <p:cNvSpPr>
            <a:spLocks noGrp="1"/>
          </p:cNvSpPr>
          <p:nvPr>
            <p:ph type="title"/>
          </p:nvPr>
        </p:nvSpPr>
        <p:spPr>
          <a:xfrm>
            <a:off x="599760" y="-116280"/>
            <a:ext cx="10188000" cy="1247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Key Risk Indicators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362" name="PlaceHolder 2"/>
          <p:cNvSpPr>
            <a:spLocks noGrp="1"/>
          </p:cNvSpPr>
          <p:nvPr>
            <p:ph/>
          </p:nvPr>
        </p:nvSpPr>
        <p:spPr>
          <a:xfrm>
            <a:off x="424800" y="1051200"/>
            <a:ext cx="10340640" cy="498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Measure conditions that signal increasing probability or impact of a risk event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KPIs measure health, KRIs measure fragility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KRIs are fundamentally predictive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Aim to detect early deviations that failures of some type</a:t>
            </a:r>
            <a:endParaRPr b="0" lang="en-CA" sz="1800" spc="-1" strike="noStrike">
              <a:latin typeface="Nirmala UI Semilight"/>
            </a:endParaRPr>
          </a:p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High quality KRIs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CA" sz="1800" spc="-1" strike="noStrike">
                <a:latin typeface="Nirmala UI Semilight"/>
              </a:rPr>
              <a:t>Forward looking</a:t>
            </a:r>
            <a:r>
              <a:rPr b="0" lang="en-CA" sz="1800" spc="-1" strike="noStrike">
                <a:latin typeface="Nirmala UI Semilight"/>
              </a:rPr>
              <a:t>: Detect emerging risks before they materialize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CA" sz="1800" spc="-1" strike="noStrike">
                <a:latin typeface="Nirmala UI Semilight"/>
              </a:rPr>
              <a:t>Threshold driven:</a:t>
            </a:r>
            <a:r>
              <a:rPr b="0" lang="en-CA" sz="1800" spc="-1" strike="noStrike">
                <a:latin typeface="Nirmala UI Semilight"/>
              </a:rPr>
              <a:t> Have defined trigger levels for escalation (green/yellow/red)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CA" sz="1800" spc="-1" strike="noStrike">
                <a:latin typeface="Nirmala UI Semilight"/>
              </a:rPr>
              <a:t>Statistically grounded</a:t>
            </a:r>
            <a:r>
              <a:rPr b="0" lang="en-CA" sz="1800" spc="-1" strike="noStrike">
                <a:latin typeface="Nirmala UI Semilight"/>
              </a:rPr>
              <a:t>: Derived from trend analysis, control effectiveness data, and risk scenarios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CA" sz="1800" spc="-1" strike="noStrike">
                <a:latin typeface="Nirmala UI Semilight"/>
              </a:rPr>
              <a:t>Automated</a:t>
            </a:r>
            <a:r>
              <a:rPr b="0" lang="en-CA" sz="1800" spc="-1" strike="noStrike">
                <a:latin typeface="Nirmala UI Semilight"/>
              </a:rPr>
              <a:t>: Generated from SIEM, SOAR, cloud dashboards, or GRC platforms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CA" sz="1800" spc="-1" strike="noStrike">
                <a:latin typeface="Nirmala UI Semilight"/>
              </a:rPr>
              <a:t>Mapped to risk appetite</a:t>
            </a:r>
            <a:r>
              <a:rPr b="0" lang="en-CA" sz="1800" spc="-1" strike="noStrike">
                <a:latin typeface="Nirmala UI Semilight"/>
              </a:rPr>
              <a:t>: Tied directly to organizational tolerance limits</a:t>
            </a:r>
            <a:endParaRPr b="0" lang="en-CA" sz="1800" spc="-1" strike="noStrike">
              <a:latin typeface="Nirmala UI Semiligh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PlaceHolder 1"/>
          <p:cNvSpPr>
            <a:spLocks noGrp="1"/>
          </p:cNvSpPr>
          <p:nvPr>
            <p:ph type="title"/>
          </p:nvPr>
        </p:nvSpPr>
        <p:spPr>
          <a:xfrm>
            <a:off x="599760" y="-116280"/>
            <a:ext cx="10188000" cy="1247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Key Risk Indicators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364" name="PlaceHolder 2"/>
          <p:cNvSpPr>
            <a:spLocks noGrp="1"/>
          </p:cNvSpPr>
          <p:nvPr>
            <p:ph/>
          </p:nvPr>
        </p:nvSpPr>
        <p:spPr>
          <a:xfrm>
            <a:off x="424800" y="1051200"/>
            <a:ext cx="10340640" cy="498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KRI categories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Security exposure KRIs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Volume of unpatched critical vulnerabilities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Failed login attempt ratios (high → brute-force or credential-stuffing risk)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Rate of privilege escalation requests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Operational fragility KRIs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% of infrastructure approaching end-of-life 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Incidence of repeated near-misses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Unplanned configuration changes (indicator of change process breakdown)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Resilience and availability KRIs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Frequency of system saturation events (CPU, memory, IOPS)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Latency deviation from baseline in critical services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Growth rate of technical debt backlog</a:t>
            </a:r>
            <a:endParaRPr b="0" lang="en-CA" sz="1400" spc="-1" strike="noStrike">
              <a:latin typeface="Nirmala UI Semiligh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PlaceHolder 1"/>
          <p:cNvSpPr>
            <a:spLocks noGrp="1"/>
          </p:cNvSpPr>
          <p:nvPr>
            <p:ph type="title"/>
          </p:nvPr>
        </p:nvSpPr>
        <p:spPr>
          <a:xfrm>
            <a:off x="599760" y="-116280"/>
            <a:ext cx="10188000" cy="1247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Key Risk Indicators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366" name="PlaceHolder 2"/>
          <p:cNvSpPr>
            <a:spLocks noGrp="1"/>
          </p:cNvSpPr>
          <p:nvPr>
            <p:ph/>
          </p:nvPr>
        </p:nvSpPr>
        <p:spPr>
          <a:xfrm>
            <a:off x="424800" y="1051200"/>
            <a:ext cx="10340640" cy="498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KRI categories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Cloud risk KRIs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Misconfigured IAM roles detected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Number of public-facing S3 buckets or exposed services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Drift from baseline security posture in cloud cloud security posture management scans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Compliance KRIs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Exception count in critical controls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Number of overdue regulatory tasks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Third-party systems and organizational controls report exceptions</a:t>
            </a:r>
            <a:endParaRPr b="0" lang="en-CA" sz="1400" spc="-1" strike="noStrike">
              <a:latin typeface="Nirmala UI Semilight"/>
            </a:endParaRPr>
          </a:p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KRIs 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Signal that a system, process, or control environment is approaching a risk threshold.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Answer the question “How close are we to a risk event?”</a:t>
            </a:r>
            <a:endParaRPr b="0" lang="en-CA" sz="1800" spc="-1" strike="noStrike">
              <a:latin typeface="Nirmala UI Semiligh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PlaceHolder 1"/>
          <p:cNvSpPr>
            <a:spLocks noGrp="1"/>
          </p:cNvSpPr>
          <p:nvPr>
            <p:ph type="title"/>
          </p:nvPr>
        </p:nvSpPr>
        <p:spPr>
          <a:xfrm>
            <a:off x="599760" y="-116280"/>
            <a:ext cx="10188000" cy="1247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KPI and KRI Maturity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368" name="PlaceHolder 2"/>
          <p:cNvSpPr>
            <a:spLocks noGrp="1"/>
          </p:cNvSpPr>
          <p:nvPr>
            <p:ph/>
          </p:nvPr>
        </p:nvSpPr>
        <p:spPr>
          <a:xfrm>
            <a:off x="424800" y="1051200"/>
            <a:ext cx="10340640" cy="498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In high-maturity organizations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KPIs and KRIs are not passive, descriptive metrics living in static dashboards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They are part of a dynamic, intelligence-driven ecosystem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Supports operational resilience, risk-informed decision-making, and strategic governance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Integrate with automation pipelines, cyber-defense mechanisms, resilience engineering, and board-level reporting</a:t>
            </a:r>
            <a:endParaRPr b="0" lang="en-CA" sz="1800" spc="-1" strike="noStrike">
              <a:latin typeface="Nirmala UI Semilight"/>
            </a:endParaRPr>
          </a:p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CA" sz="2400" spc="-1" strike="noStrike">
              <a:latin typeface="Nirmala UI Semiligh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PlaceHolder 1"/>
          <p:cNvSpPr>
            <a:spLocks noGrp="1"/>
          </p:cNvSpPr>
          <p:nvPr>
            <p:ph type="title"/>
          </p:nvPr>
        </p:nvSpPr>
        <p:spPr>
          <a:xfrm>
            <a:off x="599760" y="-116280"/>
            <a:ext cx="10188000" cy="1247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KPI and KRI Maturity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370" name="PlaceHolder 2"/>
          <p:cNvSpPr>
            <a:spLocks noGrp="1"/>
          </p:cNvSpPr>
          <p:nvPr>
            <p:ph/>
          </p:nvPr>
        </p:nvSpPr>
        <p:spPr>
          <a:xfrm>
            <a:off x="424800" y="1051200"/>
            <a:ext cx="10340640" cy="498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Integrated risk and performance analytics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KPIs and KRIs are not interpreted in isolation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They are analyzed together to system-wide risk patterns (systems analysis)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Integration insights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A KPI may appear healthy even as the associated KRIs show escalating exposure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A deteriorating KPI can reveal structural weaknesses that elevate KRIs downstream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Combined analysis uncovers feedback loops, interdependencies, and hidden systemic risks</a:t>
            </a:r>
            <a:endParaRPr b="0" lang="en-CA" sz="1400" spc="-1" strike="noStrike">
              <a:latin typeface="Nirmala UI Semilight"/>
            </a:endParaRPr>
          </a:p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Analytical techniques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Correlation analysis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Identifies statistical relationships between operational performance and risk exposure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Example: Increased change failure rate often correlates with rising incident frequency</a:t>
            </a:r>
            <a:endParaRPr b="0" lang="en-CA" sz="1400" spc="-1" strike="noStrike">
              <a:latin typeface="Nirmala UI Semiligh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PlaceHolder 1"/>
          <p:cNvSpPr>
            <a:spLocks noGrp="1"/>
          </p:cNvSpPr>
          <p:nvPr>
            <p:ph type="title"/>
          </p:nvPr>
        </p:nvSpPr>
        <p:spPr>
          <a:xfrm>
            <a:off x="599760" y="-116280"/>
            <a:ext cx="10188000" cy="1247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KPI and KRI Maturity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372" name="PlaceHolder 2"/>
          <p:cNvSpPr>
            <a:spLocks noGrp="1"/>
          </p:cNvSpPr>
          <p:nvPr>
            <p:ph/>
          </p:nvPr>
        </p:nvSpPr>
        <p:spPr>
          <a:xfrm>
            <a:off x="424800" y="1051200"/>
            <a:ext cx="10340640" cy="498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Analytical techniques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Causal pathway mapping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Used to identify whether one metric drives another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Example: Patch latency → rising vulnerability count → higher breach likelihood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Multivariate analysis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Multiple KPIs/KRIs analyzed simultaneously to identify clusters of weak signals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Systemic trend analysis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Viewing metrics across applications, business units, or regions to detect enterprise-wide weaknesses</a:t>
            </a:r>
            <a:endParaRPr b="0" lang="en-CA" sz="1400" spc="-1" strike="noStrike">
              <a:latin typeface="Nirmala UI Semilight"/>
            </a:endParaRPr>
          </a:p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Integrated analytics enable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Earlier detection of complex or cascading risks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More accurate root cause analysis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A unified view for executive decision-making</a:t>
            </a:r>
            <a:endParaRPr b="0" lang="en-CA" sz="1800" spc="-1" strike="noStrike">
              <a:latin typeface="Nirmala UI Semiligh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PlaceHolder 1"/>
          <p:cNvSpPr>
            <a:spLocks noGrp="1"/>
          </p:cNvSpPr>
          <p:nvPr>
            <p:ph type="title"/>
          </p:nvPr>
        </p:nvSpPr>
        <p:spPr>
          <a:xfrm>
            <a:off x="599760" y="-116280"/>
            <a:ext cx="10188000" cy="1247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Dynamic Thresholding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374" name="PlaceHolder 2"/>
          <p:cNvSpPr>
            <a:spLocks noGrp="1"/>
          </p:cNvSpPr>
          <p:nvPr>
            <p:ph/>
          </p:nvPr>
        </p:nvSpPr>
        <p:spPr>
          <a:xfrm>
            <a:off x="424800" y="1051200"/>
            <a:ext cx="10340640" cy="498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Dynamic thresholding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Static thresholds (e.g., “alert if CPU &gt; 80%”) are insufficient in modern environments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Thresholds must adjust to context, behavior, and historical patterns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driven by cloud elasticity, microservices, rapid deployment rates, and dynamic threat environments</a:t>
            </a:r>
            <a:endParaRPr b="0" lang="en-CA" sz="1800" spc="-1" strike="noStrike">
              <a:latin typeface="Nirmala UI Semilight"/>
            </a:endParaRPr>
          </a:p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Techniques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Baseline modeling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Establishes “normal” operational behavior for a system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Baselines adapt as the system evolves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Example: Network throughput baseline for a trading platform might double during seasonal market activity</a:t>
            </a:r>
            <a:endParaRPr b="0" lang="en-CA" sz="1400" spc="-1" strike="noStrike">
              <a:latin typeface="Nirmala UI Semiligh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600" spc="-60" strike="noStrike" cap="all">
                <a:solidFill>
                  <a:srgbClr val="d1282e"/>
                </a:solidFill>
                <a:latin typeface="Leelawadee UI Semilight"/>
              </a:rPr>
              <a:t>Risk indicators and monitoring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321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r>
              <a:rPr b="0" lang="en-CA" sz="2000" spc="-1" strike="noStrike">
                <a:latin typeface="Nirmala UI Semilight"/>
              </a:rPr>
              <a:t>This module is an introduction to risk indicators and risk monitoring </a:t>
            </a:r>
            <a:endParaRPr b="0" lang="en-CA" sz="20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spcAft>
                <a:spcPts val="567"/>
              </a:spcAft>
              <a:buClr>
                <a:srgbClr val="000000"/>
              </a:buClr>
              <a:buSzPct val="75000"/>
              <a:buFont typeface="Symbol" charset="2"/>
              <a:buChar char=""/>
            </a:pPr>
            <a:r>
              <a:rPr b="0" lang="en-CA" sz="1600" spc="-1" strike="noStrike">
                <a:latin typeface="Nirmala UI Semilight"/>
              </a:rPr>
              <a:t>Key Risk Indicators</a:t>
            </a:r>
            <a:endParaRPr b="0" lang="en-CA" sz="16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spcAft>
                <a:spcPts val="567"/>
              </a:spcAft>
              <a:buClr>
                <a:srgbClr val="000000"/>
              </a:buClr>
              <a:buSzPct val="75000"/>
              <a:buFont typeface="Symbol" charset="2"/>
              <a:buChar char=""/>
            </a:pPr>
            <a:r>
              <a:rPr b="0" lang="en-CA" sz="1600" spc="-1" strike="noStrike">
                <a:latin typeface="Nirmala UI Semilight"/>
              </a:rPr>
              <a:t>Key Performance Indicators</a:t>
            </a:r>
            <a:endParaRPr b="0" lang="en-CA" sz="16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spcAft>
                <a:spcPts val="567"/>
              </a:spcAft>
              <a:buClr>
                <a:srgbClr val="000000"/>
              </a:buClr>
              <a:buSzPct val="75000"/>
              <a:buFont typeface="Symbol" charset="2"/>
              <a:buChar char=""/>
            </a:pPr>
            <a:r>
              <a:rPr b="0" lang="en-CA" sz="1600" spc="-1" strike="noStrike">
                <a:latin typeface="Nirmala UI Semilight"/>
              </a:rPr>
              <a:t>Risk Monitoring Methods</a:t>
            </a:r>
            <a:endParaRPr b="0" lang="en-CA" sz="16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spcAft>
                <a:spcPts val="567"/>
              </a:spcAft>
              <a:buClr>
                <a:srgbClr val="000000"/>
              </a:buClr>
              <a:buSzPct val="75000"/>
              <a:buFont typeface="Symbol" charset="2"/>
              <a:buChar char=""/>
            </a:pPr>
            <a:endParaRPr b="0" lang="en-CA" sz="1600" spc="-1" strike="noStrike">
              <a:latin typeface="Nirmala UI Semilight"/>
            </a:endParaRPr>
          </a:p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CA" sz="1600" spc="-1" strike="noStrike">
              <a:latin typeface="Nirmala UI Semilight"/>
            </a:endParaRPr>
          </a:p>
        </p:txBody>
      </p:sp>
      <p:pic>
        <p:nvPicPr>
          <p:cNvPr id="322" name="" descr=""/>
          <p:cNvPicPr/>
          <p:nvPr/>
        </p:nvPicPr>
        <p:blipFill>
          <a:blip r:embed="rId1"/>
          <a:stretch/>
        </p:blipFill>
        <p:spPr>
          <a:xfrm>
            <a:off x="7115040" y="2237040"/>
            <a:ext cx="4345560" cy="2545920"/>
          </a:xfrm>
          <a:prstGeom prst="rect">
            <a:avLst/>
          </a:prstGeom>
          <a:ln w="0">
            <a:noFill/>
          </a:ln>
        </p:spPr>
      </p:pic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PlaceHolder 1"/>
          <p:cNvSpPr>
            <a:spLocks noGrp="1"/>
          </p:cNvSpPr>
          <p:nvPr>
            <p:ph type="title"/>
          </p:nvPr>
        </p:nvSpPr>
        <p:spPr>
          <a:xfrm>
            <a:off x="599760" y="-116280"/>
            <a:ext cx="10188000" cy="1247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Dynamic Thresholding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376" name="PlaceHolder 2"/>
          <p:cNvSpPr>
            <a:spLocks noGrp="1"/>
          </p:cNvSpPr>
          <p:nvPr>
            <p:ph/>
          </p:nvPr>
        </p:nvSpPr>
        <p:spPr>
          <a:xfrm>
            <a:off x="424800" y="1051200"/>
            <a:ext cx="10340640" cy="498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Techniques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Anomaly detection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Modern monitoring platforms integrate statistical and ML techniques: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Z-score modeling to detect outliers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Clustering algorithms (e.g., DBSCAN) to find unusual patterns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Machine learning models to learn normal behavior and flag deviations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These detect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Sudden spikes in authentication failures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Unexpected changes in deployment frequency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Anomalous outbound traffic (possible exfiltration)</a:t>
            </a:r>
            <a:endParaRPr b="0" lang="en-CA" sz="1400" spc="-1" strike="noStrike">
              <a:latin typeface="Nirmala UI Semiligh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PlaceHolder 1"/>
          <p:cNvSpPr>
            <a:spLocks noGrp="1"/>
          </p:cNvSpPr>
          <p:nvPr>
            <p:ph type="title"/>
          </p:nvPr>
        </p:nvSpPr>
        <p:spPr>
          <a:xfrm>
            <a:off x="599760" y="-116280"/>
            <a:ext cx="10188000" cy="1247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Dynamic Thresholding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378" name="PlaceHolder 2"/>
          <p:cNvSpPr>
            <a:spLocks noGrp="1"/>
          </p:cNvSpPr>
          <p:nvPr>
            <p:ph/>
          </p:nvPr>
        </p:nvSpPr>
        <p:spPr>
          <a:xfrm>
            <a:off x="424800" y="1051200"/>
            <a:ext cx="10340640" cy="498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Techniques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Seasonality adjustments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Some behaviors recur predictably: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Payroll spikes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Holiday e-commerce surges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Backup system load at month-end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Advanced systems incorporate seasonality into threshold calculations to reduce false positives</a:t>
            </a:r>
            <a:endParaRPr b="0" lang="en-CA" sz="1800" spc="-1" strike="noStrike">
              <a:latin typeface="Nirmala UI Semilight"/>
            </a:endParaRPr>
          </a:p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Dynamic thresholding: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Decreases noise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Increases sensitivity to real risk events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Enables context-aware alerting</a:t>
            </a:r>
            <a:endParaRPr b="0" lang="en-CA" sz="1800" spc="-1" strike="noStrike">
              <a:latin typeface="Nirmala UI Semilight"/>
            </a:endParaRPr>
          </a:p>
          <a:p>
            <a:endParaRPr b="0" lang="en-CA" sz="2400" spc="-1" strike="noStrike">
              <a:latin typeface="Nirmala UI Semiligh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PlaceHolder 1"/>
          <p:cNvSpPr>
            <a:spLocks noGrp="1"/>
          </p:cNvSpPr>
          <p:nvPr>
            <p:ph type="title"/>
          </p:nvPr>
        </p:nvSpPr>
        <p:spPr>
          <a:xfrm>
            <a:off x="599760" y="-116280"/>
            <a:ext cx="10188000" cy="1247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Predictive Risk Forecasting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380" name="PlaceHolder 2"/>
          <p:cNvSpPr>
            <a:spLocks noGrp="1"/>
          </p:cNvSpPr>
          <p:nvPr>
            <p:ph/>
          </p:nvPr>
        </p:nvSpPr>
        <p:spPr>
          <a:xfrm>
            <a:off x="424800" y="1051200"/>
            <a:ext cx="10340640" cy="498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KRIs evolve 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From descriptive measurements to predictive tools for future-state risk modeling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This is characteristic of high-maturity ERM and cyber-resilience programs</a:t>
            </a:r>
            <a:endParaRPr b="0" lang="en-CA" sz="1800" spc="-1" strike="noStrike">
              <a:latin typeface="Nirmala UI Semilight"/>
            </a:endParaRPr>
          </a:p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Predictive analytics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KRIs feed into machine learning models that forecast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Outage probabilities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Security incident likelihood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Control failure trends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Capacity risk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These forecasts leverage historical data and real-time telemetry</a:t>
            </a:r>
            <a:endParaRPr b="0" lang="en-CA" sz="1800" spc="-1" strike="noStrike">
              <a:latin typeface="Nirmala UI Semiligh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PlaceHolder 1"/>
          <p:cNvSpPr>
            <a:spLocks noGrp="1"/>
          </p:cNvSpPr>
          <p:nvPr>
            <p:ph type="title"/>
          </p:nvPr>
        </p:nvSpPr>
        <p:spPr>
          <a:xfrm>
            <a:off x="599760" y="-116280"/>
            <a:ext cx="10188000" cy="1247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Predictive Risk Forecasting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382" name="PlaceHolder 2"/>
          <p:cNvSpPr>
            <a:spLocks noGrp="1"/>
          </p:cNvSpPr>
          <p:nvPr>
            <p:ph/>
          </p:nvPr>
        </p:nvSpPr>
        <p:spPr>
          <a:xfrm>
            <a:off x="424800" y="1051200"/>
            <a:ext cx="10340640" cy="498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Risk heatmaps (dynamic)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Instead of static matrices, advanced heatmaps update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Automatically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Continuously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With probabilistic scoring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Incorporating both current and forecasted risk ratings</a:t>
            </a:r>
            <a:endParaRPr b="0" lang="en-CA" sz="1800" spc="-1" strike="noStrike">
              <a:latin typeface="Nirmala UI Semilight"/>
            </a:endParaRPr>
          </a:p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Scenario simulations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Organizations run “what-if” simulations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What if patch latency increases by 40%?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What if credential stuffing attacks triple next month?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What if cloud costs force reduction in redundancy?</a:t>
            </a:r>
            <a:endParaRPr b="0" lang="en-CA" sz="1400" spc="-1" strike="noStrike">
              <a:latin typeface="Nirmala UI Semiligh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PlaceHolder 1"/>
          <p:cNvSpPr>
            <a:spLocks noGrp="1"/>
          </p:cNvSpPr>
          <p:nvPr>
            <p:ph type="title"/>
          </p:nvPr>
        </p:nvSpPr>
        <p:spPr>
          <a:xfrm>
            <a:off x="599760" y="-116280"/>
            <a:ext cx="10188000" cy="1247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Predictive Risk Forecasting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384" name="PlaceHolder 2"/>
          <p:cNvSpPr>
            <a:spLocks noGrp="1"/>
          </p:cNvSpPr>
          <p:nvPr>
            <p:ph/>
          </p:nvPr>
        </p:nvSpPr>
        <p:spPr>
          <a:xfrm>
            <a:off x="424800" y="1051200"/>
            <a:ext cx="10340640" cy="498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Monte Carlo analysis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Used in financial risk, but increasingly in cyber operations: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Runs thousands of simulated futures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Produces probability distributions of loss events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Helps quantify tail-risk exposure</a:t>
            </a:r>
            <a:endParaRPr b="0" lang="en-CA" sz="1800" spc="-1" strike="noStrike">
              <a:latin typeface="Nirmala UI Semilight"/>
            </a:endParaRPr>
          </a:p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Predictive forecasting supports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Board-level conversations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Budget prioritization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Investment in resilience programs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Regulatory reporting, especially operational resilience mandates</a:t>
            </a:r>
            <a:endParaRPr b="0" lang="en-CA" sz="1800" spc="-1" strike="noStrike">
              <a:latin typeface="Nirmala UI Semiligh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PlaceHolder 1"/>
          <p:cNvSpPr>
            <a:spLocks noGrp="1"/>
          </p:cNvSpPr>
          <p:nvPr>
            <p:ph type="title"/>
          </p:nvPr>
        </p:nvSpPr>
        <p:spPr>
          <a:xfrm>
            <a:off x="599760" y="-116280"/>
            <a:ext cx="10188000" cy="1247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Control Effectiveness Feedback Loops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386" name="PlaceHolder 2"/>
          <p:cNvSpPr>
            <a:spLocks noGrp="1"/>
          </p:cNvSpPr>
          <p:nvPr>
            <p:ph/>
          </p:nvPr>
        </p:nvSpPr>
        <p:spPr>
          <a:xfrm>
            <a:off x="424800" y="1051200"/>
            <a:ext cx="10340640" cy="498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How the feedback loop works example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Step 1: Mapping KRIs to controls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KRI: Number of misconfigured cloud storage buckets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Maps to: NIST PR.AC-4 (Access Management) &amp; CIS 3.11 (Secure Configurations)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Step 2: Threshold reach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A KRI exceeds tolerance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Misconfigured buckets increase from 3 to 27 in one quarter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Step 3: Reassessing control effectiveness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Are existing controls insufficient?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Have processes degraded?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Has system complexity increased?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Are new attack vectors emerging?</a:t>
            </a:r>
            <a:endParaRPr b="0" lang="en-CA" sz="1400" spc="-1" strike="noStrike">
              <a:latin typeface="Nirmala UI Semiligh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PlaceHolder 1"/>
          <p:cNvSpPr>
            <a:spLocks noGrp="1"/>
          </p:cNvSpPr>
          <p:nvPr>
            <p:ph type="title"/>
          </p:nvPr>
        </p:nvSpPr>
        <p:spPr>
          <a:xfrm>
            <a:off x="599760" y="-116280"/>
            <a:ext cx="10188000" cy="1247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Control Effectiveness Feedback Loops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388" name="PlaceHolder 2"/>
          <p:cNvSpPr>
            <a:spLocks noGrp="1"/>
          </p:cNvSpPr>
          <p:nvPr>
            <p:ph/>
          </p:nvPr>
        </p:nvSpPr>
        <p:spPr>
          <a:xfrm>
            <a:off x="424800" y="1051200"/>
            <a:ext cx="10340640" cy="498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How the feedback loop works example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Step 4: Triggering Remediation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Approach depends on severity of risk, for example for a authentication risk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Compensating controls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Additional IAM monitoring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Temporary manual review processes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Immediate remediation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Automated enforcement of configuration baselines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Access revocations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Reprioritizing risk programs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Invest in cloud security posture management (CSPM)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Update policies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Provide specialized training</a:t>
            </a:r>
            <a:endParaRPr b="0" lang="en-CA" sz="1400" spc="-1" strike="noStrike">
              <a:latin typeface="Nirmala UI Semiligh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PlaceHolder 1"/>
          <p:cNvSpPr>
            <a:spLocks noGrp="1"/>
          </p:cNvSpPr>
          <p:nvPr>
            <p:ph type="title"/>
          </p:nvPr>
        </p:nvSpPr>
        <p:spPr>
          <a:xfrm>
            <a:off x="599760" y="-116280"/>
            <a:ext cx="10188000" cy="1247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Control Effectiveness Feedback Loops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390" name="PlaceHolder 2"/>
          <p:cNvSpPr>
            <a:spLocks noGrp="1"/>
          </p:cNvSpPr>
          <p:nvPr>
            <p:ph/>
          </p:nvPr>
        </p:nvSpPr>
        <p:spPr>
          <a:xfrm>
            <a:off x="424800" y="1051200"/>
            <a:ext cx="10340640" cy="498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How the feedback loop works example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Step 5: Closing the loop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Re-measure KRI after remediation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Update thresholds or metrics if necessary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Feed insights back into governance committees</a:t>
            </a:r>
            <a:endParaRPr b="0" lang="en-CA" sz="1400" spc="-1" strike="noStrike">
              <a:latin typeface="Nirmala UI Semilight"/>
            </a:endParaRPr>
          </a:p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Control environments evolve dynamically, ensuring resilience as technology and threats change</a:t>
            </a:r>
            <a:endParaRPr b="0" lang="en-CA" sz="2400" spc="-1" strike="noStrike">
              <a:latin typeface="Nirmala UI Semiligh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PlaceHolder 1"/>
          <p:cNvSpPr>
            <a:spLocks noGrp="1"/>
          </p:cNvSpPr>
          <p:nvPr>
            <p:ph type="title"/>
          </p:nvPr>
        </p:nvSpPr>
        <p:spPr>
          <a:xfrm>
            <a:off x="599760" y="-116280"/>
            <a:ext cx="10188000" cy="1247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Resilience Engineering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392" name="PlaceHolder 2"/>
          <p:cNvSpPr>
            <a:spLocks noGrp="1"/>
          </p:cNvSpPr>
          <p:nvPr>
            <p:ph/>
          </p:nvPr>
        </p:nvSpPr>
        <p:spPr>
          <a:xfrm>
            <a:off x="424800" y="1051200"/>
            <a:ext cx="10340640" cy="498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Focuses on ensuring systems continue to operate under stress, failure, or adversity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Mature organizations leverage KRIs to actively inform resilience strategy</a:t>
            </a:r>
            <a:endParaRPr b="0" lang="en-CA" sz="1800" spc="-1" strike="noStrike">
              <a:latin typeface="Nirmala UI Semilight"/>
            </a:endParaRPr>
          </a:p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How KRIs support resilience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Predicting resource saturation by identifying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CPU saturation patterns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Memory leaks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Latency degradation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IOPS constraints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Feed into forecasting tools that signal when: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Auto-scaling thresholds need adjusting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Additional capacity planning is required</a:t>
            </a:r>
            <a:endParaRPr b="0" lang="en-CA" sz="1400" spc="-1" strike="noStrike">
              <a:latin typeface="Nirmala UI Semiligh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PlaceHolder 1"/>
          <p:cNvSpPr>
            <a:spLocks noGrp="1"/>
          </p:cNvSpPr>
          <p:nvPr>
            <p:ph type="title"/>
          </p:nvPr>
        </p:nvSpPr>
        <p:spPr>
          <a:xfrm>
            <a:off x="599760" y="-116280"/>
            <a:ext cx="10188000" cy="1247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Resilience Engineering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394" name="PlaceHolder 2"/>
          <p:cNvSpPr>
            <a:spLocks noGrp="1"/>
          </p:cNvSpPr>
          <p:nvPr>
            <p:ph/>
          </p:nvPr>
        </p:nvSpPr>
        <p:spPr>
          <a:xfrm>
            <a:off x="424800" y="1051200"/>
            <a:ext cx="10340640" cy="498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How KRIs support resilience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Revealing single points of failure by measuring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Repeated service restarts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Redundancy failures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VPN gateway overload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Providing data for BC/DR decisions using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RTO/RPO recalibration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Alternate site failover decisions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Data replication strategies</a:t>
            </a:r>
            <a:endParaRPr b="0" lang="en-CA" sz="1400" spc="-1" strike="noStrike">
              <a:latin typeface="Nirmala UI Semiligh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PlaceHolder 1"/>
          <p:cNvSpPr>
            <a:spLocks noGrp="1"/>
          </p:cNvSpPr>
          <p:nvPr>
            <p:ph type="title"/>
          </p:nvPr>
        </p:nvSpPr>
        <p:spPr>
          <a:xfrm>
            <a:off x="599760" y="-116280"/>
            <a:ext cx="10188000" cy="1247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KPI and KRI Fundamentals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324" name="PlaceHolder 2"/>
          <p:cNvSpPr>
            <a:spLocks noGrp="1"/>
          </p:cNvSpPr>
          <p:nvPr>
            <p:ph/>
          </p:nvPr>
        </p:nvSpPr>
        <p:spPr>
          <a:xfrm>
            <a:off x="424800" y="1051200"/>
            <a:ext cx="10340640" cy="498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In mature risk and operations environments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KPIs and KRIs  support a resilient organization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Enable monitoring of system health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Anticipate emerging risks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Align operational performance with strategic risk appetite 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KPIs reflect how well controls and processes are functioning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KRIs indicate how monitors thresholds where risk materializes as incidents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Together, they enable predictive risk management</a:t>
            </a:r>
            <a:endParaRPr b="0" lang="en-CA" sz="1800" spc="-1" strike="noStrike">
              <a:latin typeface="Nirmala UI Semiligh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PlaceHolder 1"/>
          <p:cNvSpPr>
            <a:spLocks noGrp="1"/>
          </p:cNvSpPr>
          <p:nvPr>
            <p:ph type="title"/>
          </p:nvPr>
        </p:nvSpPr>
        <p:spPr>
          <a:xfrm>
            <a:off x="599760" y="-116280"/>
            <a:ext cx="10188000" cy="1247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Resilience Engineering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396" name="PlaceHolder 2"/>
          <p:cNvSpPr>
            <a:spLocks noGrp="1"/>
          </p:cNvSpPr>
          <p:nvPr>
            <p:ph/>
          </p:nvPr>
        </p:nvSpPr>
        <p:spPr>
          <a:xfrm>
            <a:off x="424800" y="1051200"/>
            <a:ext cx="10340640" cy="498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How KRIs support resilience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Triggering architectural rework by showing chronic issues suggesting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Service decomposition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Database sharding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Network segmentation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Cloud region diversification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Enabling adaptive response in dynamic environment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Integrate with Security Orchestration, Automation, and Response platforms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Behavior deviations trigger automated corrective actions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The system “self-heals” where possible</a:t>
            </a:r>
            <a:endParaRPr b="0" lang="en-CA" sz="1400" spc="-1" strike="noStrike">
              <a:latin typeface="Nirmala UI Semilight"/>
            </a:endParaRPr>
          </a:p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Organizations shift from reactive recovery to anticipatory resilience, reducing incident frequency and impact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CA" sz="1800" spc="-1" strike="noStrike">
              <a:latin typeface="Nirmala UI Semiligh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PlaceHolder 1"/>
          <p:cNvSpPr>
            <a:spLocks noGrp="1"/>
          </p:cNvSpPr>
          <p:nvPr>
            <p:ph type="title"/>
          </p:nvPr>
        </p:nvSpPr>
        <p:spPr>
          <a:xfrm>
            <a:off x="599760" y="-116280"/>
            <a:ext cx="10188000" cy="1247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Monitoring KRIs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398" name="PlaceHolder 2"/>
          <p:cNvSpPr>
            <a:spLocks noGrp="1"/>
          </p:cNvSpPr>
          <p:nvPr>
            <p:ph/>
          </p:nvPr>
        </p:nvSpPr>
        <p:spPr>
          <a:xfrm>
            <a:off x="424800" y="1051200"/>
            <a:ext cx="10340640" cy="498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Monitoring KRIs is not simply setting up a dashboard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KRI monitoring is built onData pipelines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Defined thresholds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Alerting logic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Governance workflows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Regular review cycles.</a:t>
            </a:r>
            <a:endParaRPr b="0" lang="en-CA" sz="1400" spc="-1" strike="noStrike">
              <a:latin typeface="Nirmala UI Semilight"/>
            </a:endParaRPr>
          </a:p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Typically includes six operational components</a:t>
            </a:r>
            <a:endParaRPr b="0" lang="en-CA" sz="2400" spc="-1" strike="noStrike">
              <a:latin typeface="Nirmala UI Semiligh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PlaceHolder 1"/>
          <p:cNvSpPr>
            <a:spLocks noGrp="1"/>
          </p:cNvSpPr>
          <p:nvPr>
            <p:ph type="title"/>
          </p:nvPr>
        </p:nvSpPr>
        <p:spPr>
          <a:xfrm>
            <a:off x="599760" y="-116280"/>
            <a:ext cx="10188000" cy="1247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Monitoring KRIs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400" name="PlaceHolder 2"/>
          <p:cNvSpPr>
            <a:spLocks noGrp="1"/>
          </p:cNvSpPr>
          <p:nvPr>
            <p:ph/>
          </p:nvPr>
        </p:nvSpPr>
        <p:spPr>
          <a:xfrm>
            <a:off x="424800" y="1051200"/>
            <a:ext cx="10340640" cy="498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1. Telemetry collection from data sources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Security Information and Event Management (SIEM) tools (Splunk, Sentinel, QRadar)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Cloud security posture tools (AWS Security Hub, Azure Defender, GCP SCC)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Cloud security posture management,  Cloud workload protection platforms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Identity systems (Okta, Azure AD, CyberArk)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Endpoint detection platforms (CrowdStrike, SentinelOne)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CI/CD pipelines (GitLab CI, Jenkins, GitHub Actions)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Incident management platforms (ServiceNow, PagerDuty)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Vulnerability scanners (Tenable, Qualys, Rapid7)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Network monitoring tools (Datadog, Prometheus, NetFlow)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GRC systems (MetricStream, Archer, ServiceNow GRC)</a:t>
            </a:r>
            <a:endParaRPr b="0" lang="en-CA" sz="1800" spc="-1" strike="noStrike">
              <a:latin typeface="Nirmala UI Semiligh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PlaceHolder 1"/>
          <p:cNvSpPr>
            <a:spLocks noGrp="1"/>
          </p:cNvSpPr>
          <p:nvPr>
            <p:ph type="title"/>
          </p:nvPr>
        </p:nvSpPr>
        <p:spPr>
          <a:xfrm>
            <a:off x="599760" y="-116280"/>
            <a:ext cx="10188000" cy="1247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Monitoring KRIs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402" name="PlaceHolder 2"/>
          <p:cNvSpPr>
            <a:spLocks noGrp="1"/>
          </p:cNvSpPr>
          <p:nvPr>
            <p:ph/>
          </p:nvPr>
        </p:nvSpPr>
        <p:spPr>
          <a:xfrm>
            <a:off x="424800" y="1051200"/>
            <a:ext cx="10340640" cy="498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2. KRI calculations from operational metrics 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Raw data is ingested and processed into quantified KRI values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Counts (e.g., # of privileged access exceptions)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Ratios (e.g., failed/successful login attempts)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Rates (e.g., patching latency growth rate)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Scores (e.g., vulnerability severity index)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Forecasts (e.g., projected capacity saturation in 60 days)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Calculations may be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Real-time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Batch (hourly, daily)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Triggered by events (e.g., access approval workflow)</a:t>
            </a:r>
            <a:endParaRPr b="0" lang="en-CA" sz="1400" spc="-1" strike="noStrike">
              <a:latin typeface="Nirmala UI Semiligh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PlaceHolder 1"/>
          <p:cNvSpPr>
            <a:spLocks noGrp="1"/>
          </p:cNvSpPr>
          <p:nvPr>
            <p:ph type="title"/>
          </p:nvPr>
        </p:nvSpPr>
        <p:spPr>
          <a:xfrm>
            <a:off x="599760" y="-116280"/>
            <a:ext cx="10188000" cy="1247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Monitoring KRIs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404" name="PlaceHolder 2"/>
          <p:cNvSpPr>
            <a:spLocks noGrp="1"/>
          </p:cNvSpPr>
          <p:nvPr>
            <p:ph/>
          </p:nvPr>
        </p:nvSpPr>
        <p:spPr>
          <a:xfrm>
            <a:off x="424800" y="1051200"/>
            <a:ext cx="10340640" cy="498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3. Threshold Management</a:t>
            </a:r>
            <a:endParaRPr b="0" lang="en-CA" sz="2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KRIs require thresholds tied to risk appetite such as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Static thresholds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Example: “# of critical vulnerabilities &gt; 200 triggers escalation.”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Dynamic thresholds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Based on baseline behavior (machine learning, moving averages)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Example: “Alert if failed logins exceed baseline by 3 standard deviations.”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Regulatory thresholds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Example: “Any unencrypted PHI transmission = immediate escalation” (HIPAA).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Thresholds must be reviewed regularly by Risk Committees.</a:t>
            </a:r>
            <a:endParaRPr b="0" lang="en-CA" sz="1400" spc="-1" strike="noStrike">
              <a:latin typeface="Nirmala UI Semiligh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PlaceHolder 1"/>
          <p:cNvSpPr>
            <a:spLocks noGrp="1"/>
          </p:cNvSpPr>
          <p:nvPr>
            <p:ph type="title"/>
          </p:nvPr>
        </p:nvSpPr>
        <p:spPr>
          <a:xfrm>
            <a:off x="599760" y="-116280"/>
            <a:ext cx="10188000" cy="1247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Monitoring KRIs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406" name="PlaceHolder 2"/>
          <p:cNvSpPr>
            <a:spLocks noGrp="1"/>
          </p:cNvSpPr>
          <p:nvPr>
            <p:ph/>
          </p:nvPr>
        </p:nvSpPr>
        <p:spPr>
          <a:xfrm>
            <a:off x="424800" y="1051200"/>
            <a:ext cx="10340640" cy="498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4. Alerting and escalation paths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When a threshold is breached, monitoring systems trigger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SIEM alerts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Real time notifications to incident response teams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Creation of  incident records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Governance, Risk, and Compliance (GRC) workflow escalations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Automated Slack/Teams messages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Escalation tiers are based on severity and potential business impact</a:t>
            </a:r>
            <a:endParaRPr b="0" lang="en-CA" sz="1800" spc="-1" strike="noStrike">
              <a:latin typeface="Nirmala UI Semiligh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PlaceHolder 1"/>
          <p:cNvSpPr>
            <a:spLocks noGrp="1"/>
          </p:cNvSpPr>
          <p:nvPr>
            <p:ph type="title"/>
          </p:nvPr>
        </p:nvSpPr>
        <p:spPr>
          <a:xfrm>
            <a:off x="599760" y="-116280"/>
            <a:ext cx="10188000" cy="1247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Monitoring KRIs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408" name="PlaceHolder 2"/>
          <p:cNvSpPr>
            <a:spLocks noGrp="1"/>
          </p:cNvSpPr>
          <p:nvPr>
            <p:ph/>
          </p:nvPr>
        </p:nvSpPr>
        <p:spPr>
          <a:xfrm>
            <a:off x="424800" y="1051200"/>
            <a:ext cx="10340640" cy="498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5. Governance and Human Review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KRI results feed into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Daily standups for operational teams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Weekly operational risk committee reviews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Monthly CISO/CRO briefings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Quarterly board-level risk reports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Annual regulatory audits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Some KRI categories (e.g., high vulnerability counts) trigger mandatory reporting in many regulated industries</a:t>
            </a:r>
            <a:endParaRPr b="0" lang="en-CA" sz="1800" spc="-1" strike="noStrike">
              <a:latin typeface="Nirmala UI Semiligh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PlaceHolder 1"/>
          <p:cNvSpPr>
            <a:spLocks noGrp="1"/>
          </p:cNvSpPr>
          <p:nvPr>
            <p:ph type="title"/>
          </p:nvPr>
        </p:nvSpPr>
        <p:spPr>
          <a:xfrm>
            <a:off x="599760" y="-116280"/>
            <a:ext cx="10188000" cy="1247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Monitoring KRIs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410" name="PlaceHolder 2"/>
          <p:cNvSpPr>
            <a:spLocks noGrp="1"/>
          </p:cNvSpPr>
          <p:nvPr>
            <p:ph/>
          </p:nvPr>
        </p:nvSpPr>
        <p:spPr>
          <a:xfrm>
            <a:off x="424800" y="1051200"/>
            <a:ext cx="10340640" cy="498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6. Feedback Into Controls and Mitigation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KRI breaches often lead to control reassessment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Are preventive controls failing?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Do detective controls need tuning?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Do we need a compensating control?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Should this drive a new mitigation project?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High-maturity organizations run this as a closed feedback loop.</a:t>
            </a:r>
            <a:endParaRPr b="0" lang="en-CA" sz="1800" spc="-1" strike="noStrike">
              <a:latin typeface="Nirmala UI Semiligh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PlaceHolder 1"/>
          <p:cNvSpPr>
            <a:spLocks noGrp="1"/>
          </p:cNvSpPr>
          <p:nvPr>
            <p:ph type="title"/>
          </p:nvPr>
        </p:nvSpPr>
        <p:spPr>
          <a:xfrm>
            <a:off x="599760" y="-116280"/>
            <a:ext cx="10188000" cy="1247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Cybersecurity KRIs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412" name="PlaceHolder 2"/>
          <p:cNvSpPr>
            <a:spLocks noGrp="1"/>
          </p:cNvSpPr>
          <p:nvPr>
            <p:ph/>
          </p:nvPr>
        </p:nvSpPr>
        <p:spPr>
          <a:xfrm>
            <a:off x="424800" y="1051200"/>
            <a:ext cx="10340640" cy="498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9000"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Volume of unpatched critical vulnerabilities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Why it matters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Directly linked to breach likelihood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How it’s monitored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Vulnerability scanners (Qualys, Tenable) feed daily reports into a central SIEM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Scanners categorize by CVSS score, asset criticality, exploit availability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Threshold examples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Green: &lt; 50 high/critical vulnerabilities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Yellow: 50–200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Red: &gt; 200 (triggers CISO-level escalation)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Action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Automated ticket creation for asset owners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Prioritize patching based on exploitability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Escalate overdue remediation cases to governance</a:t>
            </a:r>
            <a:endParaRPr b="0" lang="en-CA" sz="1400" spc="-1" strike="noStrike">
              <a:latin typeface="Nirmala UI Semiligh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PlaceHolder 1"/>
          <p:cNvSpPr>
            <a:spLocks noGrp="1"/>
          </p:cNvSpPr>
          <p:nvPr>
            <p:ph type="title"/>
          </p:nvPr>
        </p:nvSpPr>
        <p:spPr>
          <a:xfrm>
            <a:off x="599760" y="-116280"/>
            <a:ext cx="10188000" cy="1247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Operational Resilience KRIs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414" name="PlaceHolder 2"/>
          <p:cNvSpPr>
            <a:spLocks noGrp="1"/>
          </p:cNvSpPr>
          <p:nvPr>
            <p:ph/>
          </p:nvPr>
        </p:nvSpPr>
        <p:spPr>
          <a:xfrm>
            <a:off x="424800" y="1051200"/>
            <a:ext cx="10340640" cy="498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Increase in “Near Miss” operational incidents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How it’s monitored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ServiceNow incident tickets tagged as “near misses”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Trend analysis run monthly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Why it matters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Near misses statistically precede major incidents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Action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Root cause analysis workshops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Process redesign</a:t>
            </a:r>
            <a:endParaRPr b="0" lang="en-CA" sz="1400" spc="-1" strike="noStrike">
              <a:latin typeface="Nirmala UI Semiligh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PlaceHolder 1"/>
          <p:cNvSpPr>
            <a:spLocks noGrp="1"/>
          </p:cNvSpPr>
          <p:nvPr>
            <p:ph type="title"/>
          </p:nvPr>
        </p:nvSpPr>
        <p:spPr>
          <a:xfrm>
            <a:off x="599760" y="-116280"/>
            <a:ext cx="10188000" cy="1247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Key Performance Indicators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326" name="PlaceHolder 2"/>
          <p:cNvSpPr>
            <a:spLocks noGrp="1"/>
          </p:cNvSpPr>
          <p:nvPr>
            <p:ph/>
          </p:nvPr>
        </p:nvSpPr>
        <p:spPr>
          <a:xfrm>
            <a:off x="424800" y="1051200"/>
            <a:ext cx="10340640" cy="498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KPIs are performance metrics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Quantify the effectiveness, efficiency, and reliability of IT processes, teams, and technologies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Measure how well the organization is executing its operational duties and whether its control environment is functioning as intended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KRIs reveal risk exposure while KPIs measure operational maturity</a:t>
            </a:r>
            <a:endParaRPr b="0" lang="en-CA" sz="1800" spc="-1" strike="noStrike">
              <a:latin typeface="Nirmala UI Semilight"/>
            </a:endParaRPr>
          </a:p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Properties of high quality KPIs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Leading and lagging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Context specific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Aligned to critical services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Traceable to controls</a:t>
            </a:r>
            <a:endParaRPr b="0" lang="en-CA" sz="1800" spc="-1" strike="noStrike">
              <a:latin typeface="Nirmala UI Semilight"/>
            </a:endParaRPr>
          </a:p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CA" sz="2400" spc="-1" strike="noStrike">
              <a:latin typeface="Nirmala UI Semiligh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PlaceHolder 1"/>
          <p:cNvSpPr>
            <a:spLocks noGrp="1"/>
          </p:cNvSpPr>
          <p:nvPr>
            <p:ph type="title"/>
          </p:nvPr>
        </p:nvSpPr>
        <p:spPr>
          <a:xfrm>
            <a:off x="599760" y="-116280"/>
            <a:ext cx="10188000" cy="1247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Identity and Access KRIs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416" name="PlaceHolder 2"/>
          <p:cNvSpPr>
            <a:spLocks noGrp="1"/>
          </p:cNvSpPr>
          <p:nvPr>
            <p:ph/>
          </p:nvPr>
        </p:nvSpPr>
        <p:spPr>
          <a:xfrm>
            <a:off x="424800" y="1051200"/>
            <a:ext cx="10340640" cy="498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Number of Stale Accounts (Dormant &gt; 90 days)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How it’s monitored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Identity governance tools identify unused accounts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High-risk because attackers exploit dormant accounts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Action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Automated cleanup workflow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Quarterly reviews mandated by policy</a:t>
            </a:r>
            <a:endParaRPr b="0" lang="en-CA" sz="1400" spc="-1" strike="noStrike">
              <a:latin typeface="Nirmala UI Semiligh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PlaceHolder 1"/>
          <p:cNvSpPr>
            <a:spLocks noGrp="1"/>
          </p:cNvSpPr>
          <p:nvPr>
            <p:ph type="title"/>
          </p:nvPr>
        </p:nvSpPr>
        <p:spPr>
          <a:xfrm>
            <a:off x="599760" y="-116280"/>
            <a:ext cx="10188000" cy="1247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High-Maturity Monitoring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418" name="PlaceHolder 2"/>
          <p:cNvSpPr>
            <a:spLocks noGrp="1"/>
          </p:cNvSpPr>
          <p:nvPr>
            <p:ph/>
          </p:nvPr>
        </p:nvSpPr>
        <p:spPr>
          <a:xfrm>
            <a:off x="424800" y="1051200"/>
            <a:ext cx="10340640" cy="498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Organizations with mature KRI monitoring have: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Automated log ingestion and KRI computation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Dynamic thresholds based on machine learning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Unified dashboards integrating KPIs, KRIs, and business impacts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Board-level reporting with forward-looking KRI forecasts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Tight integration with SOAR, GRC, and ITSM systems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SOAR = Security Orchestration, Automation, and Response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GRC = Governance, Risk, and Compliance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ITSM = IT Service Management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Strong feedback loops into control optimization</a:t>
            </a:r>
            <a:endParaRPr b="0" lang="en-CA" sz="1800" spc="-1" strike="noStrike">
              <a:latin typeface="Nirmala UI Semiligh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10050840" cy="7286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600" spc="-60" strike="noStrike" cap="all">
                <a:solidFill>
                  <a:srgbClr val="d1282e"/>
                </a:solidFill>
                <a:latin typeface="Leelawadee UI Semilight"/>
              </a:rPr>
              <a:t>Q&amp;A and open discussion</a:t>
            </a:r>
            <a:endParaRPr b="0" lang="en-CA" sz="3600" spc="-1" strike="noStrike">
              <a:latin typeface="Arial"/>
            </a:endParaRPr>
          </a:p>
        </p:txBody>
      </p:sp>
      <p:pic>
        <p:nvPicPr>
          <p:cNvPr id="420" name="Content Placeholder 2" descr=""/>
          <p:cNvPicPr/>
          <p:nvPr/>
        </p:nvPicPr>
        <p:blipFill>
          <a:blip r:embed="rId1"/>
          <a:stretch/>
        </p:blipFill>
        <p:spPr>
          <a:xfrm>
            <a:off x="1647360" y="1073160"/>
            <a:ext cx="8083440" cy="505188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ftr" idx="9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PlaceHolder 1"/>
          <p:cNvSpPr>
            <a:spLocks noGrp="1"/>
          </p:cNvSpPr>
          <p:nvPr>
            <p:ph type="title"/>
          </p:nvPr>
        </p:nvSpPr>
        <p:spPr>
          <a:xfrm>
            <a:off x="599760" y="-116280"/>
            <a:ext cx="10188000" cy="1247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Leading Indicators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328" name="PlaceHolder 2"/>
          <p:cNvSpPr>
            <a:spLocks noGrp="1"/>
          </p:cNvSpPr>
          <p:nvPr>
            <p:ph/>
          </p:nvPr>
        </p:nvSpPr>
        <p:spPr>
          <a:xfrm>
            <a:off x="424800" y="1051200"/>
            <a:ext cx="10340640" cy="498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Leading indicators predict what is about to happen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Provide early warnings of potential risk or performance degradation before an incident or failure occurs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They are precursors or signs that risk exposure is increasing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Characteristics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Predictive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Forward-looking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Based on behaviors, conditions, or patterns that precede an outcome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Used to anticipate issues and take preventative action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CA" sz="1800" spc="-1" strike="noStrike">
              <a:latin typeface="Nirmala UI Semiligh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PlaceHolder 1"/>
          <p:cNvSpPr>
            <a:spLocks noGrp="1"/>
          </p:cNvSpPr>
          <p:nvPr>
            <p:ph type="title"/>
          </p:nvPr>
        </p:nvSpPr>
        <p:spPr>
          <a:xfrm>
            <a:off x="599760" y="-116280"/>
            <a:ext cx="10188000" cy="1247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Leading Indicators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330" name="PlaceHolder 2"/>
          <p:cNvSpPr>
            <a:spLocks noGrp="1"/>
          </p:cNvSpPr>
          <p:nvPr>
            <p:ph/>
          </p:nvPr>
        </p:nvSpPr>
        <p:spPr>
          <a:xfrm>
            <a:off x="424800" y="1051200"/>
            <a:ext cx="10340640" cy="498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Leading indicators predict what is about to happen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Examples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Increasing number of failed login attempts (predicts account compromise)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Rising backlog of unpatched vulnerabilities (predicts future breach likelihood)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Sudden spike in CPU saturation events (predicts upcoming service outage)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Growing number of “near miss” incidents (predicts operational fragility)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Increasing time required to complete daily backups (predicts future backup failures)</a:t>
            </a:r>
            <a:endParaRPr b="0" lang="en-CA" sz="1400" spc="-1" strike="noStrike">
              <a:latin typeface="Nirmala UI Semiligh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PlaceHolder 1"/>
          <p:cNvSpPr>
            <a:spLocks noGrp="1"/>
          </p:cNvSpPr>
          <p:nvPr>
            <p:ph type="title"/>
          </p:nvPr>
        </p:nvSpPr>
        <p:spPr>
          <a:xfrm>
            <a:off x="599760" y="-116280"/>
            <a:ext cx="10188000" cy="1247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Lagging Indicators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332" name="PlaceHolder 2"/>
          <p:cNvSpPr>
            <a:spLocks noGrp="1"/>
          </p:cNvSpPr>
          <p:nvPr>
            <p:ph/>
          </p:nvPr>
        </p:nvSpPr>
        <p:spPr>
          <a:xfrm>
            <a:off x="424800" y="1051200"/>
            <a:ext cx="10340640" cy="498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Measure events after they have occurred.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They record how the organization performs historically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Describe what has happened, not what is about to happen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Characteristics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Retrospective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Outcome-based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Concrete evidence of success or failure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Useful for evaluating control effectiveness and operational maturity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Examples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Number of security incidents last quarter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Mean Time to Recover (MTTR) from outages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Change failure rate in production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% of critical vulnerabilities successfully remediated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Amount of data loss from an incident</a:t>
            </a:r>
            <a:endParaRPr b="0" lang="en-CA" sz="1400" spc="-1" strike="noStrike">
              <a:latin typeface="Nirmala UI Semiligh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PlaceHolder 1"/>
          <p:cNvSpPr>
            <a:spLocks noGrp="1"/>
          </p:cNvSpPr>
          <p:nvPr>
            <p:ph type="title"/>
          </p:nvPr>
        </p:nvSpPr>
        <p:spPr>
          <a:xfrm>
            <a:off x="599760" y="-116280"/>
            <a:ext cx="10188000" cy="1247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Leading and Lagging Indicators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334" name="PlaceHolder 2"/>
          <p:cNvSpPr>
            <a:spLocks noGrp="1"/>
          </p:cNvSpPr>
          <p:nvPr>
            <p:ph/>
          </p:nvPr>
        </p:nvSpPr>
        <p:spPr>
          <a:xfrm>
            <a:off x="424800" y="1051200"/>
            <a:ext cx="10340640" cy="498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A mature KPI/KRI framework includes both types because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Leading indicators help prevent incidents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They enable proactive risk management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Lagging indicators measure the impact of incidents and performance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They validate whether controls, teams, and processes actually worked</a:t>
            </a:r>
            <a:endParaRPr b="0" lang="en-CA" sz="1400" spc="-1" strike="noStrike">
              <a:latin typeface="Nirmala UI Semilight"/>
            </a:endParaRPr>
          </a:p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Analogy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Leading = smoke detector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“</a:t>
            </a:r>
            <a:r>
              <a:rPr b="0" lang="en-CA" sz="1400" spc="-1" strike="noStrike">
                <a:latin typeface="Nirmala UI Semilight"/>
              </a:rPr>
              <a:t>Something bad is likely to happen soon.”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Lagging = fire damage report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“</a:t>
            </a:r>
            <a:r>
              <a:rPr b="0" lang="en-CA" sz="1400" spc="-1" strike="noStrike">
                <a:latin typeface="Nirmala UI Semilight"/>
              </a:rPr>
              <a:t>This is what happened, and how badly.”</a:t>
            </a:r>
            <a:endParaRPr b="0" lang="en-CA" sz="1400" spc="-1" strike="noStrike">
              <a:latin typeface="Nirmala UI Semiligh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177842</TotalTime>
  <Application>LibreOffice/7.3.4.2$Windows_X86_64 LibreOffice_project/728fec16bd5f605073805c3c9e7c4212a0120dc5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2016-09-10T10:34:19Z</dcterms:created>
  <dc:creator>Donis Marshall</dc:creator>
  <dc:description/>
  <dc:language>en-CA</dc:language>
  <cp:lastModifiedBy>Rod Davison</cp:lastModifiedBy>
  <cp:lastPrinted>2025-11-25T18:12:57Z</cp:lastPrinted>
  <dcterms:modified xsi:type="dcterms:W3CDTF">2025-12-18T14:12:04Z</dcterms:modified>
  <cp:revision>9229</cp:revision>
  <dc:subject>Risk Bootcamp</dc:subject>
  <dc:title>2. Risk Indicators and Montoring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r8>52</vt:r8>
  </property>
  <property fmtid="{D5CDD505-2E9C-101B-9397-08002B2CF9AE}" pid="3" name="PresentationFormat">
    <vt:lpwstr>Widescreen</vt:lpwstr>
  </property>
  <property fmtid="{D5CDD505-2E9C-101B-9397-08002B2CF9AE}" pid="4" name="Slides">
    <vt:r8>52</vt:r8>
  </property>
</Properties>
</file>